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5" r:id="rId11"/>
    <p:sldId id="266" r:id="rId12"/>
    <p:sldId id="328" r:id="rId13"/>
    <p:sldId id="268" r:id="rId1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/>
    <p:restoredTop sz="94761"/>
  </p:normalViewPr>
  <p:slideViewPr>
    <p:cSldViewPr snapToGrid="0" snapToObjects="1">
      <p:cViewPr varScale="1">
        <p:scale>
          <a:sx n="93" d="100"/>
          <a:sy n="93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970372-9510-4780-ADFD-BBB8DBAC63F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4608DA-E96C-46AD-BEF9-DB0E5E8DF973}">
      <dgm:prSet/>
      <dgm:spPr/>
      <dgm:t>
        <a:bodyPr/>
        <a:lstStyle/>
        <a:p>
          <a:pPr rtl="1"/>
          <a:r>
            <a:rPr lang="ar-SA" dirty="0"/>
            <a:t>الخس لونه أخضر</a:t>
          </a:r>
          <a:endParaRPr lang="en-US" dirty="0"/>
        </a:p>
        <a:p>
          <a:pPr rtl="1"/>
          <a:r>
            <a:rPr lang="en-US" dirty="0"/>
            <a:t>Al-</a:t>
          </a:r>
          <a:r>
            <a:rPr lang="en-US" dirty="0" err="1"/>
            <a:t>khas</a:t>
          </a:r>
          <a:r>
            <a:rPr lang="en-US" dirty="0"/>
            <a:t> </a:t>
          </a:r>
          <a:r>
            <a:rPr lang="en-US" dirty="0" err="1"/>
            <a:t>lawno</a:t>
          </a:r>
          <a:r>
            <a:rPr lang="en-US" dirty="0"/>
            <a:t> Akhdar</a:t>
          </a:r>
        </a:p>
      </dgm:t>
    </dgm:pt>
    <dgm:pt modelId="{F63C49C6-01F5-4C3D-A14A-4A048293BA2D}" type="parTrans" cxnId="{2CB83859-A685-4B5A-BDBA-F003DBF2157A}">
      <dgm:prSet/>
      <dgm:spPr/>
      <dgm:t>
        <a:bodyPr/>
        <a:lstStyle/>
        <a:p>
          <a:endParaRPr lang="en-US"/>
        </a:p>
      </dgm:t>
    </dgm:pt>
    <dgm:pt modelId="{56CE6ABD-3DA1-41EB-B390-0A20E7D8490A}" type="sibTrans" cxnId="{2CB83859-A685-4B5A-BDBA-F003DBF2157A}">
      <dgm:prSet/>
      <dgm:spPr/>
      <dgm:t>
        <a:bodyPr/>
        <a:lstStyle/>
        <a:p>
          <a:endParaRPr lang="en-US"/>
        </a:p>
      </dgm:t>
    </dgm:pt>
    <dgm:pt modelId="{17B506EA-0FD8-4E1B-BAE0-750769868B2E}">
      <dgm:prSet/>
      <dgm:spPr/>
      <dgm:t>
        <a:bodyPr/>
        <a:lstStyle/>
        <a:p>
          <a:pPr rtl="1"/>
          <a:r>
            <a:rPr lang="ar-SA" dirty="0"/>
            <a:t>الخيار لونه أخضر</a:t>
          </a:r>
          <a:endParaRPr lang="en-US" dirty="0"/>
        </a:p>
        <a:p>
          <a:pPr rtl="1"/>
          <a:r>
            <a:rPr lang="en-US" dirty="0"/>
            <a:t>Al-</a:t>
          </a:r>
          <a:r>
            <a:rPr lang="en-US" dirty="0" err="1"/>
            <a:t>kheyar</a:t>
          </a:r>
          <a:r>
            <a:rPr lang="en-US" dirty="0"/>
            <a:t> </a:t>
          </a:r>
          <a:r>
            <a:rPr lang="en-US" dirty="0" err="1"/>
            <a:t>lawno</a:t>
          </a:r>
          <a:r>
            <a:rPr lang="en-US" dirty="0"/>
            <a:t> </a:t>
          </a:r>
          <a:r>
            <a:rPr lang="en-US" dirty="0" err="1"/>
            <a:t>Akdar</a:t>
          </a:r>
          <a:endParaRPr lang="en-US" dirty="0"/>
        </a:p>
      </dgm:t>
    </dgm:pt>
    <dgm:pt modelId="{1B8496E6-8A3D-469E-9CAB-1D9E3D875536}" type="parTrans" cxnId="{CAECE4DD-7C69-46B2-8AE6-7A27CC69DCBD}">
      <dgm:prSet/>
      <dgm:spPr/>
      <dgm:t>
        <a:bodyPr/>
        <a:lstStyle/>
        <a:p>
          <a:endParaRPr lang="en-US"/>
        </a:p>
      </dgm:t>
    </dgm:pt>
    <dgm:pt modelId="{BF11EAD5-9174-4A7D-B09B-14AD841AEBF3}" type="sibTrans" cxnId="{CAECE4DD-7C69-46B2-8AE6-7A27CC69DCBD}">
      <dgm:prSet/>
      <dgm:spPr/>
      <dgm:t>
        <a:bodyPr/>
        <a:lstStyle/>
        <a:p>
          <a:endParaRPr lang="en-US"/>
        </a:p>
      </dgm:t>
    </dgm:pt>
    <dgm:pt modelId="{68F56C9D-4389-483F-A87A-CBADD6C91476}">
      <dgm:prSet/>
      <dgm:spPr/>
      <dgm:t>
        <a:bodyPr/>
        <a:lstStyle/>
        <a:p>
          <a:pPr rtl="1"/>
          <a:r>
            <a:rPr lang="ar-SA" dirty="0"/>
            <a:t>الفاصولياء لونها أخضر</a:t>
          </a:r>
          <a:endParaRPr lang="en-US" dirty="0"/>
        </a:p>
        <a:p>
          <a:pPr rtl="1"/>
          <a:r>
            <a:rPr lang="en-US" dirty="0"/>
            <a:t>Al-</a:t>
          </a:r>
          <a:r>
            <a:rPr lang="en-US" dirty="0" err="1"/>
            <a:t>fasoliyeh</a:t>
          </a:r>
          <a:r>
            <a:rPr lang="en-US" dirty="0"/>
            <a:t> </a:t>
          </a:r>
          <a:r>
            <a:rPr lang="en-US" dirty="0" err="1"/>
            <a:t>lawna</a:t>
          </a:r>
          <a:r>
            <a:rPr lang="en-US" dirty="0"/>
            <a:t> </a:t>
          </a:r>
          <a:r>
            <a:rPr lang="en-US" dirty="0" err="1"/>
            <a:t>akhdar</a:t>
          </a:r>
          <a:endParaRPr lang="en-US" dirty="0"/>
        </a:p>
      </dgm:t>
    </dgm:pt>
    <dgm:pt modelId="{CDBEB4BB-3A9D-491E-B84F-E3249E996ADB}" type="parTrans" cxnId="{63957B71-5BE2-4AF7-9490-E8DE99B9A325}">
      <dgm:prSet/>
      <dgm:spPr/>
      <dgm:t>
        <a:bodyPr/>
        <a:lstStyle/>
        <a:p>
          <a:endParaRPr lang="en-US"/>
        </a:p>
      </dgm:t>
    </dgm:pt>
    <dgm:pt modelId="{5ED00A44-DE50-4773-998F-7EA411BB2A19}" type="sibTrans" cxnId="{63957B71-5BE2-4AF7-9490-E8DE99B9A325}">
      <dgm:prSet/>
      <dgm:spPr/>
      <dgm:t>
        <a:bodyPr/>
        <a:lstStyle/>
        <a:p>
          <a:endParaRPr lang="en-US"/>
        </a:p>
      </dgm:t>
    </dgm:pt>
    <dgm:pt modelId="{6B06DB77-A0AE-4E3A-A482-83CC278AFC96}">
      <dgm:prSet/>
      <dgm:spPr/>
      <dgm:t>
        <a:bodyPr/>
        <a:lstStyle/>
        <a:p>
          <a:pPr rtl="1"/>
          <a:r>
            <a:rPr lang="ar-SA" dirty="0"/>
            <a:t>السبانخ لونه أخضر</a:t>
          </a:r>
          <a:endParaRPr lang="en-US" dirty="0"/>
        </a:p>
        <a:p>
          <a:pPr rtl="1"/>
          <a:r>
            <a:rPr lang="en-US" dirty="0"/>
            <a:t>Al-</a:t>
          </a:r>
          <a:r>
            <a:rPr lang="en-US" dirty="0" err="1"/>
            <a:t>sabanikh</a:t>
          </a:r>
          <a:r>
            <a:rPr lang="en-US" dirty="0"/>
            <a:t> </a:t>
          </a:r>
          <a:r>
            <a:rPr lang="en-US" dirty="0" err="1"/>
            <a:t>lawno</a:t>
          </a:r>
          <a:r>
            <a:rPr lang="en-US" dirty="0"/>
            <a:t> </a:t>
          </a:r>
          <a:r>
            <a:rPr lang="en-US" dirty="0" err="1"/>
            <a:t>akhdar</a:t>
          </a:r>
          <a:endParaRPr lang="en-US" dirty="0"/>
        </a:p>
      </dgm:t>
    </dgm:pt>
    <dgm:pt modelId="{61D43D9E-D046-417B-B8A9-48815C818978}" type="parTrans" cxnId="{7D1565DE-F3D1-46CA-8992-8F76C67EE0C8}">
      <dgm:prSet/>
      <dgm:spPr/>
      <dgm:t>
        <a:bodyPr/>
        <a:lstStyle/>
        <a:p>
          <a:endParaRPr lang="en-US"/>
        </a:p>
      </dgm:t>
    </dgm:pt>
    <dgm:pt modelId="{7F063F15-0AE2-470F-9B86-AD044DAA5877}" type="sibTrans" cxnId="{7D1565DE-F3D1-46CA-8992-8F76C67EE0C8}">
      <dgm:prSet/>
      <dgm:spPr/>
      <dgm:t>
        <a:bodyPr/>
        <a:lstStyle/>
        <a:p>
          <a:endParaRPr lang="en-US"/>
        </a:p>
      </dgm:t>
    </dgm:pt>
    <dgm:pt modelId="{74BA9769-708B-FB40-8D4B-F09F6D3AF547}" type="pres">
      <dgm:prSet presAssocID="{D5970372-9510-4780-ADFD-BBB8DBAC63FD}" presName="vert0" presStyleCnt="0">
        <dgm:presLayoutVars>
          <dgm:dir/>
          <dgm:animOne val="branch"/>
          <dgm:animLvl val="lvl"/>
        </dgm:presLayoutVars>
      </dgm:prSet>
      <dgm:spPr/>
    </dgm:pt>
    <dgm:pt modelId="{9929D7F6-B6B1-C74A-B375-4C032A2F5290}" type="pres">
      <dgm:prSet presAssocID="{9B4608DA-E96C-46AD-BEF9-DB0E5E8DF973}" presName="thickLine" presStyleLbl="alignNode1" presStyleIdx="0" presStyleCnt="4"/>
      <dgm:spPr/>
    </dgm:pt>
    <dgm:pt modelId="{1C4937FA-E72B-E141-8CC3-FC57124DF9DE}" type="pres">
      <dgm:prSet presAssocID="{9B4608DA-E96C-46AD-BEF9-DB0E5E8DF973}" presName="horz1" presStyleCnt="0"/>
      <dgm:spPr/>
    </dgm:pt>
    <dgm:pt modelId="{3E206ED8-79ED-0543-A635-D259DC72E341}" type="pres">
      <dgm:prSet presAssocID="{9B4608DA-E96C-46AD-BEF9-DB0E5E8DF973}" presName="tx1" presStyleLbl="revTx" presStyleIdx="0" presStyleCnt="4"/>
      <dgm:spPr/>
    </dgm:pt>
    <dgm:pt modelId="{249E59DC-0AA7-FA43-99A8-BD0D4169872F}" type="pres">
      <dgm:prSet presAssocID="{9B4608DA-E96C-46AD-BEF9-DB0E5E8DF973}" presName="vert1" presStyleCnt="0"/>
      <dgm:spPr/>
    </dgm:pt>
    <dgm:pt modelId="{7C4558F9-8B99-EE42-86C5-FEC75E4E0C41}" type="pres">
      <dgm:prSet presAssocID="{17B506EA-0FD8-4E1B-BAE0-750769868B2E}" presName="thickLine" presStyleLbl="alignNode1" presStyleIdx="1" presStyleCnt="4"/>
      <dgm:spPr/>
    </dgm:pt>
    <dgm:pt modelId="{BB4A0C49-A29F-3C4D-B4D4-2ABA0BD6C228}" type="pres">
      <dgm:prSet presAssocID="{17B506EA-0FD8-4E1B-BAE0-750769868B2E}" presName="horz1" presStyleCnt="0"/>
      <dgm:spPr/>
    </dgm:pt>
    <dgm:pt modelId="{AFEB0250-D45F-B744-8AE7-824026483499}" type="pres">
      <dgm:prSet presAssocID="{17B506EA-0FD8-4E1B-BAE0-750769868B2E}" presName="tx1" presStyleLbl="revTx" presStyleIdx="1" presStyleCnt="4"/>
      <dgm:spPr/>
    </dgm:pt>
    <dgm:pt modelId="{B6B28D71-1BD5-4442-B8C2-16B39A4F4709}" type="pres">
      <dgm:prSet presAssocID="{17B506EA-0FD8-4E1B-BAE0-750769868B2E}" presName="vert1" presStyleCnt="0"/>
      <dgm:spPr/>
    </dgm:pt>
    <dgm:pt modelId="{3744BE71-40D3-B642-9A51-D7DE061CAC2E}" type="pres">
      <dgm:prSet presAssocID="{68F56C9D-4389-483F-A87A-CBADD6C91476}" presName="thickLine" presStyleLbl="alignNode1" presStyleIdx="2" presStyleCnt="4"/>
      <dgm:spPr/>
    </dgm:pt>
    <dgm:pt modelId="{EB80F414-C8E6-A842-920C-2551EFC9C2FC}" type="pres">
      <dgm:prSet presAssocID="{68F56C9D-4389-483F-A87A-CBADD6C91476}" presName="horz1" presStyleCnt="0"/>
      <dgm:spPr/>
    </dgm:pt>
    <dgm:pt modelId="{3732C349-4EE3-AB49-B51E-B7D898581D67}" type="pres">
      <dgm:prSet presAssocID="{68F56C9D-4389-483F-A87A-CBADD6C91476}" presName="tx1" presStyleLbl="revTx" presStyleIdx="2" presStyleCnt="4"/>
      <dgm:spPr/>
    </dgm:pt>
    <dgm:pt modelId="{D22F9A1C-545E-DE49-A927-00374741BA55}" type="pres">
      <dgm:prSet presAssocID="{68F56C9D-4389-483F-A87A-CBADD6C91476}" presName="vert1" presStyleCnt="0"/>
      <dgm:spPr/>
    </dgm:pt>
    <dgm:pt modelId="{45F4DED6-F21F-CB4B-AB3C-D3537C6176FB}" type="pres">
      <dgm:prSet presAssocID="{6B06DB77-A0AE-4E3A-A482-83CC278AFC96}" presName="thickLine" presStyleLbl="alignNode1" presStyleIdx="3" presStyleCnt="4"/>
      <dgm:spPr/>
    </dgm:pt>
    <dgm:pt modelId="{E904DB30-427E-8140-A244-2DB7F6DBEF38}" type="pres">
      <dgm:prSet presAssocID="{6B06DB77-A0AE-4E3A-A482-83CC278AFC96}" presName="horz1" presStyleCnt="0"/>
      <dgm:spPr/>
    </dgm:pt>
    <dgm:pt modelId="{C7341B8C-14BB-084E-B405-EB8FBC77E9B6}" type="pres">
      <dgm:prSet presAssocID="{6B06DB77-A0AE-4E3A-A482-83CC278AFC96}" presName="tx1" presStyleLbl="revTx" presStyleIdx="3" presStyleCnt="4"/>
      <dgm:spPr/>
    </dgm:pt>
    <dgm:pt modelId="{1AB5B912-E8B3-9D49-BE4D-C7EDB47868A5}" type="pres">
      <dgm:prSet presAssocID="{6B06DB77-A0AE-4E3A-A482-83CC278AFC96}" presName="vert1" presStyleCnt="0"/>
      <dgm:spPr/>
    </dgm:pt>
  </dgm:ptLst>
  <dgm:cxnLst>
    <dgm:cxn modelId="{15EDB00D-D072-184E-8DFB-A50DDA0BEC20}" type="presOf" srcId="{68F56C9D-4389-483F-A87A-CBADD6C91476}" destId="{3732C349-4EE3-AB49-B51E-B7D898581D67}" srcOrd="0" destOrd="0" presId="urn:microsoft.com/office/officeart/2008/layout/LinedList"/>
    <dgm:cxn modelId="{2CB83859-A685-4B5A-BDBA-F003DBF2157A}" srcId="{D5970372-9510-4780-ADFD-BBB8DBAC63FD}" destId="{9B4608DA-E96C-46AD-BEF9-DB0E5E8DF973}" srcOrd="0" destOrd="0" parTransId="{F63C49C6-01F5-4C3D-A14A-4A048293BA2D}" sibTransId="{56CE6ABD-3DA1-41EB-B390-0A20E7D8490A}"/>
    <dgm:cxn modelId="{63957B71-5BE2-4AF7-9490-E8DE99B9A325}" srcId="{D5970372-9510-4780-ADFD-BBB8DBAC63FD}" destId="{68F56C9D-4389-483F-A87A-CBADD6C91476}" srcOrd="2" destOrd="0" parTransId="{CDBEB4BB-3A9D-491E-B84F-E3249E996ADB}" sibTransId="{5ED00A44-DE50-4773-998F-7EA411BB2A19}"/>
    <dgm:cxn modelId="{CDD81F76-A3DE-6843-81C0-31EAD7AF0ADD}" type="presOf" srcId="{17B506EA-0FD8-4E1B-BAE0-750769868B2E}" destId="{AFEB0250-D45F-B744-8AE7-824026483499}" srcOrd="0" destOrd="0" presId="urn:microsoft.com/office/officeart/2008/layout/LinedList"/>
    <dgm:cxn modelId="{01A10783-0222-5C46-B7FC-C4880031051E}" type="presOf" srcId="{6B06DB77-A0AE-4E3A-A482-83CC278AFC96}" destId="{C7341B8C-14BB-084E-B405-EB8FBC77E9B6}" srcOrd="0" destOrd="0" presId="urn:microsoft.com/office/officeart/2008/layout/LinedList"/>
    <dgm:cxn modelId="{2D4BE7BE-EFD6-B349-A876-0F3FD339F300}" type="presOf" srcId="{9B4608DA-E96C-46AD-BEF9-DB0E5E8DF973}" destId="{3E206ED8-79ED-0543-A635-D259DC72E341}" srcOrd="0" destOrd="0" presId="urn:microsoft.com/office/officeart/2008/layout/LinedList"/>
    <dgm:cxn modelId="{2288A6D9-33A0-9B42-A949-52834EC139AB}" type="presOf" srcId="{D5970372-9510-4780-ADFD-BBB8DBAC63FD}" destId="{74BA9769-708B-FB40-8D4B-F09F6D3AF547}" srcOrd="0" destOrd="0" presId="urn:microsoft.com/office/officeart/2008/layout/LinedList"/>
    <dgm:cxn modelId="{CAECE4DD-7C69-46B2-8AE6-7A27CC69DCBD}" srcId="{D5970372-9510-4780-ADFD-BBB8DBAC63FD}" destId="{17B506EA-0FD8-4E1B-BAE0-750769868B2E}" srcOrd="1" destOrd="0" parTransId="{1B8496E6-8A3D-469E-9CAB-1D9E3D875536}" sibTransId="{BF11EAD5-9174-4A7D-B09B-14AD841AEBF3}"/>
    <dgm:cxn modelId="{7D1565DE-F3D1-46CA-8992-8F76C67EE0C8}" srcId="{D5970372-9510-4780-ADFD-BBB8DBAC63FD}" destId="{6B06DB77-A0AE-4E3A-A482-83CC278AFC96}" srcOrd="3" destOrd="0" parTransId="{61D43D9E-D046-417B-B8A9-48815C818978}" sibTransId="{7F063F15-0AE2-470F-9B86-AD044DAA5877}"/>
    <dgm:cxn modelId="{AF586C4E-119E-0444-9C0B-D6AF5B25BBB6}" type="presParOf" srcId="{74BA9769-708B-FB40-8D4B-F09F6D3AF547}" destId="{9929D7F6-B6B1-C74A-B375-4C032A2F5290}" srcOrd="0" destOrd="0" presId="urn:microsoft.com/office/officeart/2008/layout/LinedList"/>
    <dgm:cxn modelId="{732F99C5-7A68-4344-A8B6-7F71C72C6EAE}" type="presParOf" srcId="{74BA9769-708B-FB40-8D4B-F09F6D3AF547}" destId="{1C4937FA-E72B-E141-8CC3-FC57124DF9DE}" srcOrd="1" destOrd="0" presId="urn:microsoft.com/office/officeart/2008/layout/LinedList"/>
    <dgm:cxn modelId="{878877D0-D779-C145-8CEF-7D9921FF8FB4}" type="presParOf" srcId="{1C4937FA-E72B-E141-8CC3-FC57124DF9DE}" destId="{3E206ED8-79ED-0543-A635-D259DC72E341}" srcOrd="0" destOrd="0" presId="urn:microsoft.com/office/officeart/2008/layout/LinedList"/>
    <dgm:cxn modelId="{072AE2F6-816D-9043-84BF-A0C9C63A6E3D}" type="presParOf" srcId="{1C4937FA-E72B-E141-8CC3-FC57124DF9DE}" destId="{249E59DC-0AA7-FA43-99A8-BD0D4169872F}" srcOrd="1" destOrd="0" presId="urn:microsoft.com/office/officeart/2008/layout/LinedList"/>
    <dgm:cxn modelId="{5E3C04FC-4210-FA4E-941C-582490A171F4}" type="presParOf" srcId="{74BA9769-708B-FB40-8D4B-F09F6D3AF547}" destId="{7C4558F9-8B99-EE42-86C5-FEC75E4E0C41}" srcOrd="2" destOrd="0" presId="urn:microsoft.com/office/officeart/2008/layout/LinedList"/>
    <dgm:cxn modelId="{C92C9981-C6DF-FD4C-8B2A-3D9B4FF40309}" type="presParOf" srcId="{74BA9769-708B-FB40-8D4B-F09F6D3AF547}" destId="{BB4A0C49-A29F-3C4D-B4D4-2ABA0BD6C228}" srcOrd="3" destOrd="0" presId="urn:microsoft.com/office/officeart/2008/layout/LinedList"/>
    <dgm:cxn modelId="{EA261341-2028-CA42-8C69-50D6BD424BDE}" type="presParOf" srcId="{BB4A0C49-A29F-3C4D-B4D4-2ABA0BD6C228}" destId="{AFEB0250-D45F-B744-8AE7-824026483499}" srcOrd="0" destOrd="0" presId="urn:microsoft.com/office/officeart/2008/layout/LinedList"/>
    <dgm:cxn modelId="{AE4A5FBC-5E74-894B-876F-FD9EFEC4F68C}" type="presParOf" srcId="{BB4A0C49-A29F-3C4D-B4D4-2ABA0BD6C228}" destId="{B6B28D71-1BD5-4442-B8C2-16B39A4F4709}" srcOrd="1" destOrd="0" presId="urn:microsoft.com/office/officeart/2008/layout/LinedList"/>
    <dgm:cxn modelId="{C47A0CE8-45BA-CF41-BA8C-5C6BCAD47D79}" type="presParOf" srcId="{74BA9769-708B-FB40-8D4B-F09F6D3AF547}" destId="{3744BE71-40D3-B642-9A51-D7DE061CAC2E}" srcOrd="4" destOrd="0" presId="urn:microsoft.com/office/officeart/2008/layout/LinedList"/>
    <dgm:cxn modelId="{EA0A4D49-9725-A942-A7E5-BBA3CBF6096C}" type="presParOf" srcId="{74BA9769-708B-FB40-8D4B-F09F6D3AF547}" destId="{EB80F414-C8E6-A842-920C-2551EFC9C2FC}" srcOrd="5" destOrd="0" presId="urn:microsoft.com/office/officeart/2008/layout/LinedList"/>
    <dgm:cxn modelId="{29709FF7-9721-0749-8BD7-AEA887D2C82D}" type="presParOf" srcId="{EB80F414-C8E6-A842-920C-2551EFC9C2FC}" destId="{3732C349-4EE3-AB49-B51E-B7D898581D67}" srcOrd="0" destOrd="0" presId="urn:microsoft.com/office/officeart/2008/layout/LinedList"/>
    <dgm:cxn modelId="{2CD9C07D-D896-5745-BEE9-6B40C4BD5078}" type="presParOf" srcId="{EB80F414-C8E6-A842-920C-2551EFC9C2FC}" destId="{D22F9A1C-545E-DE49-A927-00374741BA55}" srcOrd="1" destOrd="0" presId="urn:microsoft.com/office/officeart/2008/layout/LinedList"/>
    <dgm:cxn modelId="{67258C3D-CA93-D744-8D86-2E551624ACE3}" type="presParOf" srcId="{74BA9769-708B-FB40-8D4B-F09F6D3AF547}" destId="{45F4DED6-F21F-CB4B-AB3C-D3537C6176FB}" srcOrd="6" destOrd="0" presId="urn:microsoft.com/office/officeart/2008/layout/LinedList"/>
    <dgm:cxn modelId="{F73F20FB-8CBF-D64B-94B8-E90EC848CC4E}" type="presParOf" srcId="{74BA9769-708B-FB40-8D4B-F09F6D3AF547}" destId="{E904DB30-427E-8140-A244-2DB7F6DBEF38}" srcOrd="7" destOrd="0" presId="urn:microsoft.com/office/officeart/2008/layout/LinedList"/>
    <dgm:cxn modelId="{F8F5E8A3-C428-9A42-ABFA-67A3EAFC2B6F}" type="presParOf" srcId="{E904DB30-427E-8140-A244-2DB7F6DBEF38}" destId="{C7341B8C-14BB-084E-B405-EB8FBC77E9B6}" srcOrd="0" destOrd="0" presId="urn:microsoft.com/office/officeart/2008/layout/LinedList"/>
    <dgm:cxn modelId="{92048760-C834-F245-8E20-B62269DDC817}" type="presParOf" srcId="{E904DB30-427E-8140-A244-2DB7F6DBEF38}" destId="{1AB5B912-E8B3-9D49-BE4D-C7EDB47868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9D7F6-B6B1-C74A-B375-4C032A2F5290}">
      <dsp:nvSpPr>
        <dsp:cNvPr id="0" name=""/>
        <dsp:cNvSpPr/>
      </dsp:nvSpPr>
      <dsp:spPr>
        <a:xfrm>
          <a:off x="0" y="0"/>
          <a:ext cx="63855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06ED8-79ED-0543-A635-D259DC72E341}">
      <dsp:nvSpPr>
        <dsp:cNvPr id="0" name=""/>
        <dsp:cNvSpPr/>
      </dsp:nvSpPr>
      <dsp:spPr>
        <a:xfrm>
          <a:off x="0" y="0"/>
          <a:ext cx="6385506" cy="1161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kern="1200" dirty="0"/>
            <a:t>الخس لونه أخضر</a:t>
          </a:r>
          <a:endParaRPr lang="en-US" sz="2900" kern="1200" dirty="0"/>
        </a:p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Al-</a:t>
          </a:r>
          <a:r>
            <a:rPr lang="en-US" sz="2900" kern="1200" dirty="0" err="1"/>
            <a:t>khas</a:t>
          </a:r>
          <a:r>
            <a:rPr lang="en-US" sz="2900" kern="1200" dirty="0"/>
            <a:t> </a:t>
          </a:r>
          <a:r>
            <a:rPr lang="en-US" sz="2900" kern="1200" dirty="0" err="1"/>
            <a:t>lawno</a:t>
          </a:r>
          <a:r>
            <a:rPr lang="en-US" sz="2900" kern="1200" dirty="0"/>
            <a:t> Akhdar</a:t>
          </a:r>
        </a:p>
      </dsp:txBody>
      <dsp:txXfrm>
        <a:off x="0" y="0"/>
        <a:ext cx="6385506" cy="1161584"/>
      </dsp:txXfrm>
    </dsp:sp>
    <dsp:sp modelId="{7C4558F9-8B99-EE42-86C5-FEC75E4E0C41}">
      <dsp:nvSpPr>
        <dsp:cNvPr id="0" name=""/>
        <dsp:cNvSpPr/>
      </dsp:nvSpPr>
      <dsp:spPr>
        <a:xfrm>
          <a:off x="0" y="1161584"/>
          <a:ext cx="63855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B0250-D45F-B744-8AE7-824026483499}">
      <dsp:nvSpPr>
        <dsp:cNvPr id="0" name=""/>
        <dsp:cNvSpPr/>
      </dsp:nvSpPr>
      <dsp:spPr>
        <a:xfrm>
          <a:off x="0" y="1161584"/>
          <a:ext cx="6385506" cy="1161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kern="1200" dirty="0"/>
            <a:t>الخيار لونه أخضر</a:t>
          </a:r>
          <a:endParaRPr lang="en-US" sz="2900" kern="1200" dirty="0"/>
        </a:p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Al-</a:t>
          </a:r>
          <a:r>
            <a:rPr lang="en-US" sz="2900" kern="1200" dirty="0" err="1"/>
            <a:t>kheyar</a:t>
          </a:r>
          <a:r>
            <a:rPr lang="en-US" sz="2900" kern="1200" dirty="0"/>
            <a:t> </a:t>
          </a:r>
          <a:r>
            <a:rPr lang="en-US" sz="2900" kern="1200" dirty="0" err="1"/>
            <a:t>lawno</a:t>
          </a:r>
          <a:r>
            <a:rPr lang="en-US" sz="2900" kern="1200" dirty="0"/>
            <a:t> </a:t>
          </a:r>
          <a:r>
            <a:rPr lang="en-US" sz="2900" kern="1200" dirty="0" err="1"/>
            <a:t>Akdar</a:t>
          </a:r>
          <a:endParaRPr lang="en-US" sz="2900" kern="1200" dirty="0"/>
        </a:p>
      </dsp:txBody>
      <dsp:txXfrm>
        <a:off x="0" y="1161584"/>
        <a:ext cx="6385506" cy="1161584"/>
      </dsp:txXfrm>
    </dsp:sp>
    <dsp:sp modelId="{3744BE71-40D3-B642-9A51-D7DE061CAC2E}">
      <dsp:nvSpPr>
        <dsp:cNvPr id="0" name=""/>
        <dsp:cNvSpPr/>
      </dsp:nvSpPr>
      <dsp:spPr>
        <a:xfrm>
          <a:off x="0" y="2323169"/>
          <a:ext cx="63855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2C349-4EE3-AB49-B51E-B7D898581D67}">
      <dsp:nvSpPr>
        <dsp:cNvPr id="0" name=""/>
        <dsp:cNvSpPr/>
      </dsp:nvSpPr>
      <dsp:spPr>
        <a:xfrm>
          <a:off x="0" y="2323168"/>
          <a:ext cx="6385506" cy="1161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kern="1200" dirty="0"/>
            <a:t>الفاصولياء لونها أخضر</a:t>
          </a:r>
          <a:endParaRPr lang="en-US" sz="2900" kern="1200" dirty="0"/>
        </a:p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Al-</a:t>
          </a:r>
          <a:r>
            <a:rPr lang="en-US" sz="2900" kern="1200" dirty="0" err="1"/>
            <a:t>fasoliyeh</a:t>
          </a:r>
          <a:r>
            <a:rPr lang="en-US" sz="2900" kern="1200" dirty="0"/>
            <a:t> </a:t>
          </a:r>
          <a:r>
            <a:rPr lang="en-US" sz="2900" kern="1200" dirty="0" err="1"/>
            <a:t>lawna</a:t>
          </a:r>
          <a:r>
            <a:rPr lang="en-US" sz="2900" kern="1200" dirty="0"/>
            <a:t> </a:t>
          </a:r>
          <a:r>
            <a:rPr lang="en-US" sz="2900" kern="1200" dirty="0" err="1"/>
            <a:t>akhdar</a:t>
          </a:r>
          <a:endParaRPr lang="en-US" sz="2900" kern="1200" dirty="0"/>
        </a:p>
      </dsp:txBody>
      <dsp:txXfrm>
        <a:off x="0" y="2323168"/>
        <a:ext cx="6385506" cy="1161584"/>
      </dsp:txXfrm>
    </dsp:sp>
    <dsp:sp modelId="{45F4DED6-F21F-CB4B-AB3C-D3537C6176FB}">
      <dsp:nvSpPr>
        <dsp:cNvPr id="0" name=""/>
        <dsp:cNvSpPr/>
      </dsp:nvSpPr>
      <dsp:spPr>
        <a:xfrm>
          <a:off x="0" y="3484753"/>
          <a:ext cx="63855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41B8C-14BB-084E-B405-EB8FBC77E9B6}">
      <dsp:nvSpPr>
        <dsp:cNvPr id="0" name=""/>
        <dsp:cNvSpPr/>
      </dsp:nvSpPr>
      <dsp:spPr>
        <a:xfrm>
          <a:off x="0" y="3484753"/>
          <a:ext cx="6385506" cy="1161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kern="1200" dirty="0"/>
            <a:t>السبانخ لونه أخضر</a:t>
          </a:r>
          <a:endParaRPr lang="en-US" sz="2900" kern="1200" dirty="0"/>
        </a:p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Al-</a:t>
          </a:r>
          <a:r>
            <a:rPr lang="en-US" sz="2900" kern="1200" dirty="0" err="1"/>
            <a:t>sabanikh</a:t>
          </a:r>
          <a:r>
            <a:rPr lang="en-US" sz="2900" kern="1200" dirty="0"/>
            <a:t> </a:t>
          </a:r>
          <a:r>
            <a:rPr lang="en-US" sz="2900" kern="1200" dirty="0" err="1"/>
            <a:t>lawno</a:t>
          </a:r>
          <a:r>
            <a:rPr lang="en-US" sz="2900" kern="1200" dirty="0"/>
            <a:t> </a:t>
          </a:r>
          <a:r>
            <a:rPr lang="en-US" sz="2900" kern="1200" dirty="0" err="1"/>
            <a:t>akhdar</a:t>
          </a:r>
          <a:endParaRPr lang="en-US" sz="2900" kern="1200" dirty="0"/>
        </a:p>
      </dsp:txBody>
      <dsp:txXfrm>
        <a:off x="0" y="3484753"/>
        <a:ext cx="6385506" cy="1161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9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6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8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0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0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4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3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4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005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purple-grapes-76028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englishwithali.blogspot.com/2013/05/parts-of-face.html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tiff"/><Relationship Id="rId7" Type="http://schemas.openxmlformats.org/officeDocument/2006/relationships/diagramLayout" Target="../diagrams/layout1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tiff"/><Relationship Id="rId10" Type="http://schemas.microsoft.com/office/2007/relationships/diagramDrawing" Target="../diagrams/drawing1.xml"/><Relationship Id="rId4" Type="http://schemas.openxmlformats.org/officeDocument/2006/relationships/image" Target="../media/image10.tiff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ublicdomainpictures.net/view-image.php?image=34870&amp;picture=white-wall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ublicdomainpictures.net/view-image.php?image=72286&amp;picture=vita-pappersbunt" TargetMode="External"/><Relationship Id="rId5" Type="http://schemas.openxmlformats.org/officeDocument/2006/relationships/image" Target="../media/image24.jpg"/><Relationship Id="rId4" Type="http://schemas.openxmlformats.org/officeDocument/2006/relationships/hyperlink" Target="http://2013.igem.org/Team:Uppsala/probiotic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anielquinn.org/gallery/the-night-sky-over-tekapo-5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أقلام تلوين على خلفية زرقاء">
            <a:extLst>
              <a:ext uri="{FF2B5EF4-FFF2-40B4-BE49-F238E27FC236}">
                <a16:creationId xmlns:a16="http://schemas.microsoft.com/office/drawing/2014/main" id="{F3F80449-7C69-47CE-B1E1-65C9148DB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18457" y="1418454"/>
            <a:ext cx="6858002" cy="40210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675BF-90AC-7146-985D-842A1EF4F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138545"/>
            <a:ext cx="6561245" cy="2150295"/>
          </a:xfrm>
        </p:spPr>
        <p:txBody>
          <a:bodyPr>
            <a:normAutofit/>
          </a:bodyPr>
          <a:lstStyle/>
          <a:p>
            <a:pPr algn="ctr"/>
            <a:r>
              <a:rPr lang="ar-SA" sz="4000" dirty="0"/>
              <a:t>الألوان</a:t>
            </a:r>
            <a:r>
              <a:rPr lang="en-US" sz="4000" dirty="0"/>
              <a:t> Al-</a:t>
            </a:r>
            <a:r>
              <a:rPr lang="en-US" sz="4000" dirty="0" err="1"/>
              <a:t>alwan</a:t>
            </a:r>
            <a:br>
              <a:rPr lang="en-US" sz="4000" dirty="0"/>
            </a:br>
            <a:r>
              <a:rPr lang="en-US" sz="4000" dirty="0" err="1"/>
              <a:t>Farben</a:t>
            </a:r>
            <a:endParaRPr lang="en-DE" sz="4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2480C3-21A7-43F5-9070-D4ACB7435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D0EC083-0A53-4954-B40D-58DE716A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E0B7F4D-C85E-48A0-96DF-660635DF22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ED81EDB-4C09-4811-9DC9-0E1902402C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D912B6-9DD8-4B07-B08A-82FE15F36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7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AD51EB-971C-4722-9A98-42EB5ABCA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FACE7-3BE0-0144-8A60-D284E6269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325" y="-81979"/>
            <a:ext cx="7010229" cy="2241551"/>
          </a:xfrm>
        </p:spPr>
        <p:txBody>
          <a:bodyPr anchor="ctr">
            <a:normAutofit/>
          </a:bodyPr>
          <a:lstStyle/>
          <a:p>
            <a:pPr algn="r" rtl="1"/>
            <a:r>
              <a:rPr lang="ar-SA" dirty="0"/>
              <a:t>برتقالي</a:t>
            </a:r>
            <a:r>
              <a:rPr lang="en-US" dirty="0" err="1"/>
              <a:t>Bortokali</a:t>
            </a:r>
            <a:r>
              <a:rPr lang="en-US" dirty="0"/>
              <a:t>/ Orange 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4292E-5CBA-C547-B05B-41F0C3E2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36" y="2052335"/>
            <a:ext cx="3648789" cy="2733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76C13-5E10-2F4C-ADAD-B44860BCD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261" y="1772786"/>
            <a:ext cx="2536377" cy="2736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BD6F-CC1A-E842-9A71-A4F6DF0DA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261" y="3964172"/>
            <a:ext cx="4706860" cy="2241551"/>
          </a:xfrm>
        </p:spPr>
        <p:txBody>
          <a:bodyPr anchor="ctr">
            <a:normAutofit/>
          </a:bodyPr>
          <a:lstStyle/>
          <a:p>
            <a:pPr marL="0" indent="0" algn="r" defTabSz="914400" rtl="1" eaLnBrk="1" latinLnBrk="0" hangingPunct="1">
              <a:spcBef>
                <a:spcPts val="1000"/>
              </a:spcBef>
              <a:buNone/>
            </a:pPr>
            <a:r>
              <a:rPr lang="ar-SA" sz="2400" dirty="0" err="1"/>
              <a:t>االجزر</a:t>
            </a:r>
            <a:r>
              <a:rPr lang="ar-SA" sz="2400" dirty="0"/>
              <a:t> لونه برتقالي</a:t>
            </a:r>
            <a:endParaRPr lang="en-US" sz="2400" dirty="0"/>
          </a:p>
          <a:p>
            <a:pPr marL="0" indent="0" algn="r" defTabSz="914400" rtl="1" eaLnBrk="1" latinLnBrk="0" hangingPunct="1">
              <a:spcBef>
                <a:spcPts val="1000"/>
              </a:spcBef>
              <a:buNone/>
            </a:pPr>
            <a:r>
              <a:rPr lang="en-US" sz="2400" dirty="0" err="1"/>
              <a:t>Karroten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orange</a:t>
            </a:r>
          </a:p>
          <a:p>
            <a:pPr marL="0" indent="0" algn="r" defTabSz="914400" rtl="1" eaLnBrk="1" latinLnBrk="0" hangingPunct="1">
              <a:spcBef>
                <a:spcPts val="1000"/>
              </a:spcBef>
              <a:buNone/>
            </a:pPr>
            <a:r>
              <a:rPr lang="en-US" sz="2400" dirty="0"/>
              <a:t>Al-</a:t>
            </a:r>
            <a:r>
              <a:rPr lang="en-US" sz="2400" dirty="0" err="1"/>
              <a:t>jazar</a:t>
            </a:r>
            <a:r>
              <a:rPr lang="en-US" sz="2400" dirty="0"/>
              <a:t> </a:t>
            </a:r>
            <a:r>
              <a:rPr lang="en-US" sz="2400" dirty="0" err="1"/>
              <a:t>lawno</a:t>
            </a:r>
            <a:r>
              <a:rPr lang="en-US" sz="2400" dirty="0"/>
              <a:t> </a:t>
            </a:r>
            <a:r>
              <a:rPr lang="en-US" sz="2400" dirty="0" err="1"/>
              <a:t>bortokali</a:t>
            </a:r>
            <a:endParaRPr lang="en-DE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DEDFE-DA0E-4A73-8894-7BF19EB34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D243BB-17C9-4E35-A6AB-BCBE2E1DA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D667C39-1E9A-4EBF-9AE0-A66827DE6D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BB0F062-CC3E-4632-907E-DADDD30529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26B424-CBBD-44D8-9FE6-A5CD6739E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25E19E7-A723-1248-9A88-47FA003FF56A}"/>
              </a:ext>
            </a:extLst>
          </p:cNvPr>
          <p:cNvSpPr txBox="1"/>
          <p:nvPr/>
        </p:nvSpPr>
        <p:spPr>
          <a:xfrm>
            <a:off x="960015" y="4971871"/>
            <a:ext cx="4772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dirty="0"/>
              <a:t>لبرتقال لونه برتقالي</a:t>
            </a:r>
          </a:p>
          <a:p>
            <a:pPr algn="r" rtl="1"/>
            <a:r>
              <a:rPr lang="en-DE" sz="2400" dirty="0"/>
              <a:t>Orangen sind orange</a:t>
            </a:r>
          </a:p>
          <a:p>
            <a:pPr algn="r" rtl="1"/>
            <a:r>
              <a:rPr lang="en-DE" sz="2400" dirty="0"/>
              <a:t>Al-bortokal lawno bortokali</a:t>
            </a:r>
          </a:p>
        </p:txBody>
      </p:sp>
    </p:spTree>
    <p:extLst>
      <p:ext uri="{BB962C8B-B14F-4D97-AF65-F5344CB8AC3E}">
        <p14:creationId xmlns:p14="http://schemas.microsoft.com/office/powerpoint/2010/main" val="128685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730DB67-F996-4CA9-811B-BE18C4E62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6B3D3-ECF8-CA46-9672-1A13946A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619" y="250864"/>
            <a:ext cx="8379502" cy="24656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/>
              <a:t>بنفسجي</a:t>
            </a:r>
            <a:r>
              <a:rPr lang="en-US" sz="5400" dirty="0"/>
              <a:t>  </a:t>
            </a:r>
            <a:r>
              <a:rPr lang="en-US" sz="5400" dirty="0" err="1"/>
              <a:t>Banafsajy</a:t>
            </a:r>
            <a:r>
              <a:rPr lang="en-US" sz="5400" dirty="0"/>
              <a:t>/ </a:t>
            </a:r>
            <a:r>
              <a:rPr lang="en-US" sz="5400" dirty="0" err="1"/>
              <a:t>Violett</a:t>
            </a:r>
            <a:r>
              <a:rPr lang="en-US" sz="5400" dirty="0"/>
              <a:t> </a:t>
            </a:r>
            <a:br>
              <a:rPr lang="ar-SA" sz="5400" dirty="0"/>
            </a:br>
            <a:endParaRPr lang="en-US" sz="5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32BA8-7F66-864E-9527-3BFDB7F13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926" y="2611320"/>
            <a:ext cx="4217079" cy="27456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CD6A689-6536-4687-8E6E-2170B015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353C031-609E-4EC9-AA52-DEC782ABD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689D8D2-3B4E-4E57-B948-6A2F05FF6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4ED08AA-2F81-4003-ABB4-A3B548E75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F228AF-8A75-4FCB-B87D-179CD1606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CD5A91-2C33-2646-8F3B-3A6CFAF2ED54}"/>
              </a:ext>
            </a:extLst>
          </p:cNvPr>
          <p:cNvSpPr txBox="1"/>
          <p:nvPr/>
        </p:nvSpPr>
        <p:spPr>
          <a:xfrm>
            <a:off x="532519" y="5319188"/>
            <a:ext cx="3711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000" dirty="0"/>
              <a:t>الخوخ لونه بنفسجي</a:t>
            </a:r>
            <a:endParaRPr lang="en-US" sz="2000" dirty="0"/>
          </a:p>
          <a:p>
            <a:pPr algn="r" rtl="1"/>
            <a:r>
              <a:rPr lang="en-US" sz="2000" dirty="0" err="1"/>
              <a:t>Pflaumen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</a:t>
            </a:r>
            <a:r>
              <a:rPr lang="en-US" sz="2000" dirty="0" err="1"/>
              <a:t>violett</a:t>
            </a:r>
            <a:endParaRPr lang="en-US" sz="2000" dirty="0"/>
          </a:p>
          <a:p>
            <a:pPr algn="r" rtl="1"/>
            <a:r>
              <a:rPr lang="en-US" sz="2000" dirty="0"/>
              <a:t>Al-</a:t>
            </a:r>
            <a:r>
              <a:rPr lang="en-US" sz="2000" dirty="0" err="1"/>
              <a:t>khawkh</a:t>
            </a:r>
            <a:r>
              <a:rPr lang="en-US" sz="2000" dirty="0"/>
              <a:t> </a:t>
            </a:r>
            <a:r>
              <a:rPr lang="en-US" sz="2000" dirty="0" err="1"/>
              <a:t>lawno</a:t>
            </a:r>
            <a:r>
              <a:rPr lang="en-US" sz="2000" dirty="0"/>
              <a:t> </a:t>
            </a:r>
            <a:r>
              <a:rPr lang="en-US" sz="2000" dirty="0" err="1"/>
              <a:t>Banafsajy</a:t>
            </a:r>
            <a:endParaRPr lang="en-D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A67B5-C2F1-4B4D-AA9F-D19B4B131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16314" y="2010540"/>
            <a:ext cx="4037352" cy="2691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FDA26-8257-9A4A-9122-9A3321453B47}"/>
              </a:ext>
            </a:extLst>
          </p:cNvPr>
          <p:cNvSpPr txBox="1"/>
          <p:nvPr/>
        </p:nvSpPr>
        <p:spPr>
          <a:xfrm>
            <a:off x="5816858" y="4903689"/>
            <a:ext cx="4262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DE" sz="2400" dirty="0"/>
              <a:t>Trauben sind violett</a:t>
            </a:r>
          </a:p>
          <a:p>
            <a:pPr algn="r" rtl="1"/>
            <a:r>
              <a:rPr lang="en-DE" sz="2400" dirty="0"/>
              <a:t>Al-3eneb lawno banafsajy</a:t>
            </a:r>
          </a:p>
        </p:txBody>
      </p:sp>
    </p:spTree>
    <p:extLst>
      <p:ext uri="{BB962C8B-B14F-4D97-AF65-F5344CB8AC3E}">
        <p14:creationId xmlns:p14="http://schemas.microsoft.com/office/powerpoint/2010/main" val="328668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3F08-B8E8-9B4D-98AB-8722900D9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DE" sz="5400" dirty="0"/>
              <a:t>Gesichtteile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8F946A-69B8-EE4F-A78C-5219C3AFC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DE" sz="2200"/>
              <a:t>3ayn/ 3oyoun/ Augen</a:t>
            </a:r>
          </a:p>
          <a:p>
            <a:r>
              <a:rPr lang="en-DE" sz="2200"/>
              <a:t>Anf/ munchar/ nase</a:t>
            </a:r>
          </a:p>
          <a:p>
            <a:r>
              <a:rPr lang="en-DE" sz="2200"/>
              <a:t>dan/ daneen/ öhren</a:t>
            </a:r>
          </a:p>
          <a:p>
            <a:r>
              <a:rPr lang="en-GB" sz="2200"/>
              <a:t>T</a:t>
            </a:r>
            <a:r>
              <a:rPr lang="en-DE" sz="2200"/>
              <a:t>imm/ mund</a:t>
            </a:r>
          </a:p>
          <a:p>
            <a:r>
              <a:rPr lang="en-DE" sz="2200"/>
              <a:t>Sha3er/ Haare</a:t>
            </a:r>
          </a:p>
          <a:p>
            <a:r>
              <a:rPr lang="en-DE" sz="2200"/>
              <a:t>Ras/ Kopf</a:t>
            </a:r>
          </a:p>
          <a:p>
            <a:r>
              <a:rPr lang="en-DE" sz="2200"/>
              <a:t>Wjeh/ Gesicht/</a:t>
            </a:r>
          </a:p>
          <a:p>
            <a:endParaRPr lang="en-DE" sz="2200"/>
          </a:p>
          <a:p>
            <a:endParaRPr lang="en-DE" sz="2200"/>
          </a:p>
          <a:p>
            <a:endParaRPr lang="en-DE" sz="2200"/>
          </a:p>
        </p:txBody>
      </p:sp>
      <p:pic>
        <p:nvPicPr>
          <p:cNvPr id="10" name="Picture 9" descr="A cartoon of a dog&#10;&#10;Description automatically generated with low confidence">
            <a:extLst>
              <a:ext uri="{FF2B5EF4-FFF2-40B4-BE49-F238E27FC236}">
                <a16:creationId xmlns:a16="http://schemas.microsoft.com/office/drawing/2014/main" id="{62F8057E-2932-2648-BF9B-5E9EF78D2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9048" y="1174689"/>
            <a:ext cx="5458968" cy="45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9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C8A7ED-570E-4D4B-BF97-978581A67EF0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https://wordwall.net/de/resource/6571672/arabic/colors-%d8%a3%d9%84%d9%88%d8%a7%d9%86</a:t>
            </a:r>
          </a:p>
        </p:txBody>
      </p:sp>
    </p:spTree>
    <p:extLst>
      <p:ext uri="{BB962C8B-B14F-4D97-AF65-F5344CB8AC3E}">
        <p14:creationId xmlns:p14="http://schemas.microsoft.com/office/powerpoint/2010/main" val="333359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3758E4FA-C4A9-4D94-828D-0C4D6ED97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3ABF4-E643-9643-9771-DCAA7C852F3D}"/>
              </a:ext>
            </a:extLst>
          </p:cNvPr>
          <p:cNvSpPr txBox="1"/>
          <p:nvPr/>
        </p:nvSpPr>
        <p:spPr>
          <a:xfrm>
            <a:off x="5793346" y="681037"/>
            <a:ext cx="5712855" cy="3082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البندورة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لونها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أحمرAl-Bandora</a:t>
            </a:r>
            <a:r>
              <a:rPr lang="en-US" sz="24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lawnha</a:t>
            </a:r>
            <a:r>
              <a:rPr lang="en-US" sz="24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a7mar</a:t>
            </a:r>
            <a:endParaRPr lang="ar-SA" sz="2400" i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التفاح لونه أحمر</a:t>
            </a:r>
            <a:r>
              <a:rPr lang="en-US" sz="26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Al-teffa7 </a:t>
            </a:r>
            <a:r>
              <a:rPr lang="en-US" sz="26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lawno</a:t>
            </a:r>
            <a:r>
              <a:rPr lang="en-US" sz="26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a7mar</a:t>
            </a:r>
            <a:endParaRPr lang="ar-SA" sz="2600" i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الفليفلة لونها أحمر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Al-</a:t>
            </a:r>
            <a:r>
              <a:rPr lang="en-US" sz="28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flefle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lawnha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a7mar</a:t>
            </a:r>
            <a:endParaRPr lang="ar-SA" sz="2800" i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الكرز لونه أحمر</a:t>
            </a:r>
            <a:r>
              <a:rPr lang="en-US" sz="26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Al-</a:t>
            </a:r>
            <a:r>
              <a:rPr lang="en-US" sz="26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karaz</a:t>
            </a:r>
            <a:r>
              <a:rPr lang="en-US" sz="26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lanow</a:t>
            </a:r>
            <a:r>
              <a:rPr lang="en-US" sz="26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a7mar </a:t>
            </a:r>
            <a:endParaRPr lang="ar-SA" sz="2600" i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الفريز لونه أحمر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Al-</a:t>
            </a:r>
            <a:r>
              <a:rPr lang="en-US" sz="28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freez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lawno</a:t>
            </a:r>
            <a:r>
              <a:rPr lang="en-US" sz="28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a7mar</a:t>
            </a:r>
            <a:endParaRPr lang="ar-SA" sz="2800" i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group of tomatoes&#10;&#10;Description automatically generated with medium confidence">
            <a:extLst>
              <a:ext uri="{FF2B5EF4-FFF2-40B4-BE49-F238E27FC236}">
                <a16:creationId xmlns:a16="http://schemas.microsoft.com/office/drawing/2014/main" id="{EBC8E902-112A-AD40-9C2E-CCE2A1C5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347"/>
            <a:ext cx="2645107" cy="2204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586FA-BC19-9D4C-9434-6778C689A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730" y="95510"/>
            <a:ext cx="3816306" cy="832745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algn="r" rt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highlight>
                  <a:srgbClr val="FF0000"/>
                </a:highlight>
              </a:rPr>
              <a:t>الأحمر</a:t>
            </a:r>
            <a:r>
              <a:rPr lang="en-US" sz="3600" dirty="0"/>
              <a:t> </a:t>
            </a: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C000ECD2-478B-4839-BD41-6164A9C2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6FE141-FFE2-48EA-8A10-D0067D8E9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473AB16-F1D4-4FC8-8529-2A92A8DEA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>
                <a:extLst>
                  <a:ext uri="{FF2B5EF4-FFF2-40B4-BE49-F238E27FC236}">
                    <a16:creationId xmlns:a16="http://schemas.microsoft.com/office/drawing/2014/main" id="{09611FE6-D78F-4C11-B8AF-793BFED9B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15">
              <a:extLst>
                <a:ext uri="{FF2B5EF4-FFF2-40B4-BE49-F238E27FC236}">
                  <a16:creationId xmlns:a16="http://schemas.microsoft.com/office/drawing/2014/main" id="{599A5DCA-D8D2-4360-8385-27AF36474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8357BC3-198A-2345-AD23-017978F4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42" y="3786187"/>
            <a:ext cx="1943100" cy="194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0DF71-AD1E-A34E-9D13-ADFC16979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2" y="3530801"/>
            <a:ext cx="3378200" cy="241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06998-A646-D241-B3CA-6F1B19D8E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063" y="4166754"/>
            <a:ext cx="2162042" cy="194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23D46-E1AC-8C45-8F69-25A2565CB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091" y="355002"/>
            <a:ext cx="2339110" cy="2339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3A1E1C-CA2C-2449-A775-FEB098DEEE33}"/>
              </a:ext>
            </a:extLst>
          </p:cNvPr>
          <p:cNvSpPr txBox="1"/>
          <p:nvPr/>
        </p:nvSpPr>
        <p:spPr>
          <a:xfrm>
            <a:off x="457200" y="2923309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Banadora/ Tomaten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2FB2B-6B66-0E44-BF16-D5F565F8758F}"/>
              </a:ext>
            </a:extLst>
          </p:cNvPr>
          <p:cNvSpPr txBox="1"/>
          <p:nvPr/>
        </p:nvSpPr>
        <p:spPr>
          <a:xfrm>
            <a:off x="4100945" y="3006436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Teffa7/ Apfel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368FA-7FD4-A949-99B4-05C969764222}"/>
              </a:ext>
            </a:extLst>
          </p:cNvPr>
          <p:cNvSpPr txBox="1"/>
          <p:nvPr/>
        </p:nvSpPr>
        <p:spPr>
          <a:xfrm>
            <a:off x="1205345" y="623454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Freez/ Erdbeeren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CBCF9-164D-7941-A13E-1EB812CD21BA}"/>
              </a:ext>
            </a:extLst>
          </p:cNvPr>
          <p:cNvSpPr txBox="1"/>
          <p:nvPr/>
        </p:nvSpPr>
        <p:spPr>
          <a:xfrm>
            <a:off x="4089033" y="6012872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Karaz/Kirsche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E1585-1A62-1B4B-A4FC-6B97AB39EDED}"/>
              </a:ext>
            </a:extLst>
          </p:cNvPr>
          <p:cNvSpPr txBox="1"/>
          <p:nvPr/>
        </p:nvSpPr>
        <p:spPr>
          <a:xfrm>
            <a:off x="7065818" y="6109855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Felfle/ Parika</a:t>
            </a:r>
          </a:p>
        </p:txBody>
      </p:sp>
    </p:spTree>
    <p:extLst>
      <p:ext uri="{BB962C8B-B14F-4D97-AF65-F5344CB8AC3E}">
        <p14:creationId xmlns:p14="http://schemas.microsoft.com/office/powerpoint/2010/main" val="241274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D0CC4-67E0-6D40-A3FA-900D6EAE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221" y="1061190"/>
            <a:ext cx="2407428" cy="2070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94139-DE4D-F141-95BD-E207B80C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649" y="1210872"/>
            <a:ext cx="2207490" cy="178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E19BA-8437-BD4C-B57F-BC4A4846F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139" y="3726303"/>
            <a:ext cx="2614565" cy="195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6F5EF-8000-F047-AEF7-487206088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875" y="3726303"/>
            <a:ext cx="2167200" cy="2167200"/>
          </a:xfrm>
          <a:prstGeom prst="rect">
            <a:avLst/>
          </a:prstGeom>
        </p:spPr>
      </p:pic>
      <p:graphicFrame>
        <p:nvGraphicFramePr>
          <p:cNvPr id="11" name="Text Placeholder 3">
            <a:extLst>
              <a:ext uri="{FF2B5EF4-FFF2-40B4-BE49-F238E27FC236}">
                <a16:creationId xmlns:a16="http://schemas.microsoft.com/office/drawing/2014/main" id="{350758E9-6DEE-4F05-93DA-E1D1CA1E8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831628"/>
              </p:ext>
            </p:extLst>
          </p:nvPr>
        </p:nvGraphicFramePr>
        <p:xfrm>
          <a:off x="0" y="1057340"/>
          <a:ext cx="6385506" cy="464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E3D8D83-30E1-2A41-A117-258CED7AEFB3}"/>
              </a:ext>
            </a:extLst>
          </p:cNvPr>
          <p:cNvSpPr txBox="1"/>
          <p:nvPr/>
        </p:nvSpPr>
        <p:spPr>
          <a:xfrm>
            <a:off x="6997750" y="6063551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Kheyar/ Gurken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22497-F905-3247-80FD-8ECFA953C604}"/>
              </a:ext>
            </a:extLst>
          </p:cNvPr>
          <p:cNvSpPr txBox="1"/>
          <p:nvPr/>
        </p:nvSpPr>
        <p:spPr>
          <a:xfrm>
            <a:off x="7024649" y="333442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Sabanekh/ Spinat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DF40A-59B5-544C-836A-1E49CCA03881}"/>
              </a:ext>
            </a:extLst>
          </p:cNvPr>
          <p:cNvSpPr txBox="1"/>
          <p:nvPr/>
        </p:nvSpPr>
        <p:spPr>
          <a:xfrm>
            <a:off x="10390344" y="3334428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Khas/ salat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15D09-2870-794A-A220-6A47C2B15C24}"/>
              </a:ext>
            </a:extLst>
          </p:cNvPr>
          <p:cNvSpPr txBox="1"/>
          <p:nvPr/>
        </p:nvSpPr>
        <p:spPr>
          <a:xfrm>
            <a:off x="9631504" y="590997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Fasoliyeh-Bohnen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35B07-2323-D94A-B7E2-AE4DE17250FC}"/>
              </a:ext>
            </a:extLst>
          </p:cNvPr>
          <p:cNvSpPr txBox="1"/>
          <p:nvPr/>
        </p:nvSpPr>
        <p:spPr>
          <a:xfrm>
            <a:off x="6774139" y="334988"/>
            <a:ext cx="491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/>
              <a:t>الأخضر</a:t>
            </a:r>
            <a:r>
              <a:rPr lang="en-US" sz="2800" dirty="0"/>
              <a:t>Al-</a:t>
            </a:r>
            <a:r>
              <a:rPr lang="en-US" sz="2800" dirty="0" err="1"/>
              <a:t>akhdar</a:t>
            </a:r>
            <a:r>
              <a:rPr lang="en-US" sz="2800" dirty="0"/>
              <a:t>/ </a:t>
            </a:r>
            <a:r>
              <a:rPr lang="en-US" sz="2800" dirty="0" err="1"/>
              <a:t>Grün</a:t>
            </a:r>
            <a:endParaRPr lang="en-US" sz="2800" dirty="0"/>
          </a:p>
          <a:p>
            <a:pPr algn="r" rtl="1"/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2061564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6AD51EB-971C-4722-9A98-42EB5ABCA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72488-8BD9-2A4A-A611-D10E6581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39" y="576631"/>
            <a:ext cx="3909020" cy="60267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r" rtl="1"/>
            <a:r>
              <a:rPr lang="en-US" dirty="0" err="1"/>
              <a:t>الأصفر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CB552-252E-B842-BDDD-C0877B39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82" y="1253353"/>
            <a:ext cx="6080000" cy="505951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r" rtl="1">
              <a:buNone/>
            </a:pPr>
            <a:r>
              <a:rPr lang="en-US" sz="2000" dirty="0"/>
              <a:t> </a:t>
            </a:r>
            <a:endParaRPr lang="ar-SA" sz="2000" dirty="0"/>
          </a:p>
          <a:p>
            <a:pPr marL="0" indent="0" algn="r" rtl="1">
              <a:buNone/>
            </a:pPr>
            <a:r>
              <a:rPr lang="ar-SA" sz="2000" dirty="0"/>
              <a:t>الشّمس لونها أصفر</a:t>
            </a:r>
            <a:endParaRPr lang="en-US" sz="2000" dirty="0"/>
          </a:p>
          <a:p>
            <a:pPr marL="0" indent="0" algn="r" rtl="1">
              <a:buNone/>
            </a:pPr>
            <a:r>
              <a:rPr lang="en-US" sz="2000" dirty="0"/>
              <a:t>Al-shams </a:t>
            </a:r>
            <a:r>
              <a:rPr lang="en-US" sz="2000" dirty="0" err="1"/>
              <a:t>lawna</a:t>
            </a:r>
            <a:r>
              <a:rPr lang="en-US" sz="2000" dirty="0"/>
              <a:t> </a:t>
            </a:r>
            <a:r>
              <a:rPr lang="en-US" sz="2000" dirty="0" err="1"/>
              <a:t>Asfar</a:t>
            </a:r>
            <a:r>
              <a:rPr lang="en-US" sz="2000" dirty="0"/>
              <a:t>/ Die </a:t>
            </a:r>
            <a:r>
              <a:rPr lang="en-US" sz="2000" dirty="0" err="1"/>
              <a:t>Sonne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gelb</a:t>
            </a:r>
            <a:endParaRPr lang="ar-SA" sz="2000" dirty="0"/>
          </a:p>
          <a:p>
            <a:pPr marL="0" indent="0" algn="r" rtl="1">
              <a:buNone/>
            </a:pPr>
            <a:r>
              <a:rPr lang="ar-SA" sz="2000" dirty="0"/>
              <a:t>الموز لونه أصفر</a:t>
            </a:r>
            <a:endParaRPr lang="en-US" sz="2000" dirty="0"/>
          </a:p>
          <a:p>
            <a:pPr marL="0" indent="0" algn="r" rtl="1">
              <a:buNone/>
            </a:pPr>
            <a:r>
              <a:rPr lang="en-US" sz="2000" dirty="0"/>
              <a:t>Al-</a:t>
            </a:r>
            <a:r>
              <a:rPr lang="en-US" sz="2000" dirty="0" err="1"/>
              <a:t>mawz</a:t>
            </a:r>
            <a:r>
              <a:rPr lang="en-US" sz="2000" dirty="0"/>
              <a:t> </a:t>
            </a:r>
            <a:r>
              <a:rPr lang="en-US" sz="2000" dirty="0" err="1"/>
              <a:t>lawno</a:t>
            </a:r>
            <a:r>
              <a:rPr lang="en-US" sz="2000" dirty="0"/>
              <a:t> </a:t>
            </a:r>
            <a:r>
              <a:rPr lang="en-US" sz="2000" dirty="0" err="1"/>
              <a:t>asfar</a:t>
            </a:r>
            <a:r>
              <a:rPr lang="en-US" sz="2000" dirty="0"/>
              <a:t>/ </a:t>
            </a:r>
            <a:r>
              <a:rPr lang="en-US" sz="2000" dirty="0" err="1"/>
              <a:t>Bananen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</a:t>
            </a:r>
            <a:r>
              <a:rPr lang="en-US" sz="2000" dirty="0" err="1"/>
              <a:t>gelb</a:t>
            </a:r>
            <a:endParaRPr lang="ar-SA" sz="2000" dirty="0"/>
          </a:p>
          <a:p>
            <a:pPr marL="0" indent="0" algn="r" rtl="1">
              <a:buNone/>
            </a:pPr>
            <a:r>
              <a:rPr lang="ar-SA" sz="2000" dirty="0"/>
              <a:t>الذرة لونها أصفر</a:t>
            </a:r>
            <a:endParaRPr lang="en-US" sz="2000" dirty="0"/>
          </a:p>
          <a:p>
            <a:pPr marL="0" indent="0" algn="r" rtl="1">
              <a:buNone/>
            </a:pPr>
            <a:r>
              <a:rPr lang="en-US" sz="2000" dirty="0"/>
              <a:t>Al-</a:t>
            </a:r>
            <a:r>
              <a:rPr lang="en-US" sz="2000" dirty="0" err="1"/>
              <a:t>Dera</a:t>
            </a:r>
            <a:r>
              <a:rPr lang="en-US" sz="2000" dirty="0"/>
              <a:t> </a:t>
            </a:r>
            <a:r>
              <a:rPr lang="en-US" sz="2000" dirty="0" err="1"/>
              <a:t>lawnha</a:t>
            </a:r>
            <a:r>
              <a:rPr lang="en-US" sz="2000" dirty="0"/>
              <a:t> </a:t>
            </a:r>
            <a:r>
              <a:rPr lang="en-US" sz="2000" dirty="0" err="1"/>
              <a:t>asfar</a:t>
            </a:r>
            <a:r>
              <a:rPr lang="en-US" sz="2000" dirty="0"/>
              <a:t>/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gelb</a:t>
            </a:r>
            <a:endParaRPr lang="ar-SA" sz="2000" dirty="0"/>
          </a:p>
          <a:p>
            <a:pPr marL="0" indent="0" algn="r" rtl="1">
              <a:buNone/>
            </a:pPr>
            <a:r>
              <a:rPr lang="ar-SA" sz="2000" dirty="0"/>
              <a:t>الليمون لونه أصفر</a:t>
            </a:r>
            <a:endParaRPr lang="en-US" sz="2000" dirty="0"/>
          </a:p>
          <a:p>
            <a:pPr marL="0" indent="0" algn="r" rtl="1">
              <a:buNone/>
            </a:pPr>
            <a:r>
              <a:rPr lang="en-US" sz="2000" dirty="0"/>
              <a:t>Al-</a:t>
            </a:r>
            <a:r>
              <a:rPr lang="en-US" sz="2000" dirty="0" err="1"/>
              <a:t>laymoun</a:t>
            </a:r>
            <a:r>
              <a:rPr lang="en-US" sz="2000" dirty="0"/>
              <a:t> </a:t>
            </a:r>
            <a:r>
              <a:rPr lang="en-US" sz="2000" dirty="0" err="1"/>
              <a:t>lawno</a:t>
            </a:r>
            <a:r>
              <a:rPr lang="en-US" sz="2000" dirty="0"/>
              <a:t> </a:t>
            </a:r>
            <a:r>
              <a:rPr lang="en-US" sz="2000" dirty="0" err="1"/>
              <a:t>asfar</a:t>
            </a:r>
            <a:r>
              <a:rPr lang="en-US" sz="2000" dirty="0"/>
              <a:t>/ </a:t>
            </a:r>
            <a:r>
              <a:rPr lang="en-US" sz="2000" dirty="0" err="1"/>
              <a:t>Zitrone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gelb</a:t>
            </a:r>
            <a:endParaRPr lang="ar-SA" sz="2000" dirty="0"/>
          </a:p>
          <a:p>
            <a:pPr marL="0" indent="0">
              <a:buNone/>
            </a:pPr>
            <a:endParaRPr lang="ar-SA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DD561-75D4-4C4E-A564-F79D3886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27" y="680461"/>
            <a:ext cx="2180733" cy="2180733"/>
          </a:xfrm>
          <a:prstGeom prst="rect">
            <a:avLst/>
          </a:prstGeom>
        </p:spPr>
      </p:pic>
      <p:pic>
        <p:nvPicPr>
          <p:cNvPr id="4" name="Picture 3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74759BB6-50CC-A949-967C-1E18A548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518073" y="680461"/>
            <a:ext cx="2034806" cy="1903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03441-1C78-B942-9502-2F265504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26" y="3581345"/>
            <a:ext cx="2180733" cy="1633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AD53F-D778-3E48-A06A-0593D497C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220" y="3594122"/>
            <a:ext cx="2568659" cy="160993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15C3960-C4A5-4772-A2AD-DAAEF0CBF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8823CD-8A9A-4979-A400-D891477B3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674E314-AE1F-49BE-95D8-8DE559102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3EB92D9-3CF3-4930-9C3E-8720D3EA26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4F0F6F-867B-4175-94CB-F6E64EF46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861299-BDAE-534A-BD49-BF65BCA059A4}"/>
              </a:ext>
            </a:extLst>
          </p:cNvPr>
          <p:cNvSpPr txBox="1"/>
          <p:nvPr/>
        </p:nvSpPr>
        <p:spPr>
          <a:xfrm>
            <a:off x="6372303" y="286119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Laymoun/ Zitrone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1EA1C-6347-5240-A511-319A324A7577}"/>
              </a:ext>
            </a:extLst>
          </p:cNvPr>
          <p:cNvSpPr txBox="1"/>
          <p:nvPr/>
        </p:nvSpPr>
        <p:spPr>
          <a:xfrm>
            <a:off x="9798487" y="2676528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Shams/ Sonne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DF36E-615A-D74F-89F1-0687160177AE}"/>
              </a:ext>
            </a:extLst>
          </p:cNvPr>
          <p:cNvSpPr txBox="1"/>
          <p:nvPr/>
        </p:nvSpPr>
        <p:spPr>
          <a:xfrm>
            <a:off x="6954982" y="559723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Mawz/banana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8E48A-EBDF-C74B-A100-44631668C3B9}"/>
              </a:ext>
            </a:extLst>
          </p:cNvPr>
          <p:cNvSpPr txBox="1"/>
          <p:nvPr/>
        </p:nvSpPr>
        <p:spPr>
          <a:xfrm>
            <a:off x="9731515" y="547703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Dera/ Mais</a:t>
            </a:r>
          </a:p>
        </p:txBody>
      </p:sp>
    </p:spTree>
    <p:extLst>
      <p:ext uri="{BB962C8B-B14F-4D97-AF65-F5344CB8AC3E}">
        <p14:creationId xmlns:p14="http://schemas.microsoft.com/office/powerpoint/2010/main" val="35019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3CB9AE-0384-4262-B8FC-D67C31777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609B6-FB1C-544A-9769-6A32F755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519" y="365124"/>
            <a:ext cx="5563481" cy="12835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1"/>
            <a:r>
              <a:rPr lang="en-US" dirty="0" err="1"/>
              <a:t>الطعام</a:t>
            </a:r>
            <a:r>
              <a:rPr lang="en-US" dirty="0"/>
              <a:t> atta3am/ das Essen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9B3F2-1001-2440-A61F-9C4DE2EE4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368" y="2013816"/>
            <a:ext cx="5198281" cy="41583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مالح</a:t>
            </a:r>
            <a:r>
              <a:rPr lang="en-US" sz="2400" dirty="0"/>
              <a:t>      </a:t>
            </a:r>
            <a:r>
              <a:rPr lang="en-US" sz="2400" dirty="0" err="1"/>
              <a:t>Salzig</a:t>
            </a:r>
            <a:r>
              <a:rPr lang="en-US" sz="2400" dirty="0"/>
              <a:t>/ Male7</a:t>
            </a:r>
          </a:p>
          <a:p>
            <a:pPr indent="-228600" algn="r" rtl="1"/>
            <a:r>
              <a:rPr lang="en-US" sz="2400" dirty="0" err="1"/>
              <a:t>مع</a:t>
            </a:r>
            <a:r>
              <a:rPr lang="en-US" sz="2400" dirty="0"/>
              <a:t> </a:t>
            </a:r>
            <a:r>
              <a:rPr lang="en-US" sz="2400" dirty="0" err="1"/>
              <a:t>ملح</a:t>
            </a:r>
            <a:r>
              <a:rPr lang="en-US" sz="2400" dirty="0"/>
              <a:t> /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salz</a:t>
            </a:r>
            <a:r>
              <a:rPr lang="en-US" sz="2400" dirty="0"/>
              <a:t>/ ma3 mel7 </a:t>
            </a:r>
          </a:p>
          <a:p>
            <a:pPr marL="0" indent="-228600"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حلو</a:t>
            </a:r>
            <a:r>
              <a:rPr lang="en-US" sz="2400" dirty="0"/>
              <a:t> </a:t>
            </a:r>
            <a:r>
              <a:rPr lang="en-US" sz="2400" dirty="0" err="1"/>
              <a:t>Süß</a:t>
            </a:r>
            <a:r>
              <a:rPr lang="en-US" sz="2400" dirty="0"/>
              <a:t> </a:t>
            </a:r>
          </a:p>
          <a:p>
            <a:pPr marL="0" indent="-228600"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مع</a:t>
            </a:r>
            <a:r>
              <a:rPr lang="en-US" sz="2400" dirty="0"/>
              <a:t> </a:t>
            </a:r>
            <a:r>
              <a:rPr lang="en-US" sz="2400" dirty="0" err="1"/>
              <a:t>سكّر</a:t>
            </a:r>
            <a:r>
              <a:rPr lang="en-US" sz="2400" dirty="0"/>
              <a:t>   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zucker</a:t>
            </a:r>
            <a:r>
              <a:rPr lang="en-US" sz="2400" dirty="0"/>
              <a:t> </a:t>
            </a:r>
          </a:p>
          <a:p>
            <a:pPr marL="0" indent="-228600"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/>
              <a:t>Ana Ba7eb/ Ich mag…</a:t>
            </a:r>
          </a:p>
          <a:p>
            <a:pPr marL="0" indent="-228600"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/>
              <a:t>Ana ma Ba7eb/ Ich mag </a:t>
            </a:r>
            <a:r>
              <a:rPr lang="en-US" sz="2400" dirty="0" err="1"/>
              <a:t>nicht</a:t>
            </a:r>
            <a:r>
              <a:rPr lang="en-US" sz="2400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379549-A1F8-4A6A-9302-930A5B1B0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6468046" y="450474"/>
            <a:ext cx="4994555" cy="592464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5A74C3-D596-41E0-B46A-2CC0A9687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6566211" y="550792"/>
            <a:ext cx="4787536" cy="5723630"/>
          </a:xfrm>
          <a:custGeom>
            <a:avLst/>
            <a:gdLst>
              <a:gd name="connsiteX0" fmla="*/ 778184 w 5242526"/>
              <a:gd name="connsiteY0" fmla="*/ 0 h 5723630"/>
              <a:gd name="connsiteX1" fmla="*/ 813567 w 5242526"/>
              <a:gd name="connsiteY1" fmla="*/ 7645 h 5723630"/>
              <a:gd name="connsiteX2" fmla="*/ 820389 w 5242526"/>
              <a:gd name="connsiteY2" fmla="*/ 19483 h 5723630"/>
              <a:gd name="connsiteX3" fmla="*/ 1253047 w 5242526"/>
              <a:gd name="connsiteY3" fmla="*/ 6959 h 5723630"/>
              <a:gd name="connsiteX4" fmla="*/ 1340238 w 5242526"/>
              <a:gd name="connsiteY4" fmla="*/ 6803 h 5723630"/>
              <a:gd name="connsiteX5" fmla="*/ 1349968 w 5242526"/>
              <a:gd name="connsiteY5" fmla="*/ 6792 h 5723630"/>
              <a:gd name="connsiteX6" fmla="*/ 1366335 w 5242526"/>
              <a:gd name="connsiteY6" fmla="*/ 0 h 5723630"/>
              <a:gd name="connsiteX7" fmla="*/ 5206893 w 5242526"/>
              <a:gd name="connsiteY7" fmla="*/ 0 h 5723630"/>
              <a:gd name="connsiteX8" fmla="*/ 5242526 w 5242526"/>
              <a:gd name="connsiteY8" fmla="*/ 35633 h 5723630"/>
              <a:gd name="connsiteX9" fmla="*/ 5242526 w 5242526"/>
              <a:gd name="connsiteY9" fmla="*/ 3025884 h 5723630"/>
              <a:gd name="connsiteX10" fmla="*/ 5242525 w 5242526"/>
              <a:gd name="connsiteY10" fmla="*/ 3025884 h 5723630"/>
              <a:gd name="connsiteX11" fmla="*/ 5242525 w 5242526"/>
              <a:gd name="connsiteY11" fmla="*/ 4482148 h 5723630"/>
              <a:gd name="connsiteX12" fmla="*/ 5242525 w 5242526"/>
              <a:gd name="connsiteY12" fmla="*/ 5510694 h 5723630"/>
              <a:gd name="connsiteX13" fmla="*/ 5240757 w 5242526"/>
              <a:gd name="connsiteY13" fmla="*/ 5514938 h 5723630"/>
              <a:gd name="connsiteX14" fmla="*/ 5240757 w 5242526"/>
              <a:gd name="connsiteY14" fmla="*/ 5654649 h 5723630"/>
              <a:gd name="connsiteX15" fmla="*/ 5197447 w 5242526"/>
              <a:gd name="connsiteY15" fmla="*/ 5696165 h 5723630"/>
              <a:gd name="connsiteX16" fmla="*/ 4919353 w 5242526"/>
              <a:gd name="connsiteY16" fmla="*/ 5701717 h 5723630"/>
              <a:gd name="connsiteX17" fmla="*/ 4791447 w 5242526"/>
              <a:gd name="connsiteY17" fmla="*/ 5706900 h 5723630"/>
              <a:gd name="connsiteX18" fmla="*/ 4699053 w 5242526"/>
              <a:gd name="connsiteY18" fmla="*/ 5712461 h 5723630"/>
              <a:gd name="connsiteX19" fmla="*/ 4604637 w 5242526"/>
              <a:gd name="connsiteY19" fmla="*/ 5720547 h 5723630"/>
              <a:gd name="connsiteX20" fmla="*/ 4514629 w 5242526"/>
              <a:gd name="connsiteY20" fmla="*/ 5723630 h 5723630"/>
              <a:gd name="connsiteX21" fmla="*/ 4478971 w 5242526"/>
              <a:gd name="connsiteY21" fmla="*/ 5715222 h 5723630"/>
              <a:gd name="connsiteX22" fmla="*/ 4400563 w 5242526"/>
              <a:gd name="connsiteY22" fmla="*/ 5711696 h 5723630"/>
              <a:gd name="connsiteX23" fmla="*/ 4362273 w 5242526"/>
              <a:gd name="connsiteY23" fmla="*/ 5704051 h 5723630"/>
              <a:gd name="connsiteX24" fmla="*/ 3792339 w 5242526"/>
              <a:gd name="connsiteY24" fmla="*/ 5704894 h 5723630"/>
              <a:gd name="connsiteX25" fmla="*/ 51089 w 5242526"/>
              <a:gd name="connsiteY25" fmla="*/ 5709535 h 5723630"/>
              <a:gd name="connsiteX26" fmla="*/ 5270 w 5242526"/>
              <a:gd name="connsiteY26" fmla="*/ 5664249 h 5723630"/>
              <a:gd name="connsiteX27" fmla="*/ 4789 w 5242526"/>
              <a:gd name="connsiteY27" fmla="*/ 5574111 h 5723630"/>
              <a:gd name="connsiteX28" fmla="*/ 4747 w 5242526"/>
              <a:gd name="connsiteY28" fmla="*/ 5565117 h 5723630"/>
              <a:gd name="connsiteX29" fmla="*/ 1769 w 5242526"/>
              <a:gd name="connsiteY29" fmla="*/ 5565121 h 5723630"/>
              <a:gd name="connsiteX30" fmla="*/ 1769 w 5242526"/>
              <a:gd name="connsiteY30" fmla="*/ 4936713 h 5723630"/>
              <a:gd name="connsiteX31" fmla="*/ 1769 w 5242526"/>
              <a:gd name="connsiteY31" fmla="*/ 4936713 h 5723630"/>
              <a:gd name="connsiteX32" fmla="*/ 1769 w 5242526"/>
              <a:gd name="connsiteY32" fmla="*/ 4549552 h 5723630"/>
              <a:gd name="connsiteX33" fmla="*/ 1405 w 5242526"/>
              <a:gd name="connsiteY33" fmla="*/ 4353163 h 5723630"/>
              <a:gd name="connsiteX34" fmla="*/ 102 w 5242526"/>
              <a:gd name="connsiteY34" fmla="*/ 3240940 h 5723630"/>
              <a:gd name="connsiteX35" fmla="*/ 0 w 5242526"/>
              <a:gd name="connsiteY35" fmla="*/ 3085255 h 5723630"/>
              <a:gd name="connsiteX36" fmla="*/ 1768 w 5242526"/>
              <a:gd name="connsiteY36" fmla="*/ 3085255 h 5723630"/>
              <a:gd name="connsiteX37" fmla="*/ 1768 w 5242526"/>
              <a:gd name="connsiteY37" fmla="*/ 57048 h 5723630"/>
              <a:gd name="connsiteX38" fmla="*/ 41790 w 5242526"/>
              <a:gd name="connsiteY38" fmla="*/ 15531 h 5723630"/>
              <a:gd name="connsiteX39" fmla="*/ 53457 w 5242526"/>
              <a:gd name="connsiteY39" fmla="*/ 15470 h 5723630"/>
              <a:gd name="connsiteX40" fmla="*/ 53472 w 5242526"/>
              <a:gd name="connsiteY40" fmla="*/ 9984 h 5723630"/>
              <a:gd name="connsiteX41" fmla="*/ 512365 w 5242526"/>
              <a:gd name="connsiteY41" fmla="*/ 9984 h 5723630"/>
              <a:gd name="connsiteX42" fmla="*/ 583498 w 5242526"/>
              <a:gd name="connsiteY42" fmla="*/ 15421 h 5723630"/>
              <a:gd name="connsiteX43" fmla="*/ 663623 w 5242526"/>
              <a:gd name="connsiteY43" fmla="*/ 11810 h 5723630"/>
              <a:gd name="connsiteX44" fmla="*/ 691645 w 5242526"/>
              <a:gd name="connsiteY44" fmla="*/ 23034 h 572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242526" h="5723630">
                <a:moveTo>
                  <a:pt x="778184" y="0"/>
                </a:moveTo>
                <a:lnTo>
                  <a:pt x="813567" y="7645"/>
                </a:lnTo>
                <a:lnTo>
                  <a:pt x="820389" y="19483"/>
                </a:lnTo>
                <a:cubicBezTo>
                  <a:pt x="964609" y="18473"/>
                  <a:pt x="1108829" y="7968"/>
                  <a:pt x="1253047" y="6959"/>
                </a:cubicBezTo>
                <a:lnTo>
                  <a:pt x="1340238" y="6803"/>
                </a:lnTo>
                <a:lnTo>
                  <a:pt x="1349968" y="6792"/>
                </a:lnTo>
                <a:lnTo>
                  <a:pt x="1366335" y="0"/>
                </a:lnTo>
                <a:lnTo>
                  <a:pt x="5206893" y="0"/>
                </a:lnTo>
                <a:cubicBezTo>
                  <a:pt x="5226549" y="52"/>
                  <a:pt x="5242470" y="15974"/>
                  <a:pt x="5242526" y="35633"/>
                </a:cubicBezTo>
                <a:lnTo>
                  <a:pt x="5242526" y="3025884"/>
                </a:lnTo>
                <a:lnTo>
                  <a:pt x="5242525" y="3025884"/>
                </a:lnTo>
                <a:lnTo>
                  <a:pt x="5242525" y="4482148"/>
                </a:lnTo>
                <a:lnTo>
                  <a:pt x="5242525" y="5510694"/>
                </a:lnTo>
                <a:lnTo>
                  <a:pt x="5240757" y="5514938"/>
                </a:lnTo>
                <a:lnTo>
                  <a:pt x="5240757" y="5654649"/>
                </a:lnTo>
                <a:cubicBezTo>
                  <a:pt x="5240689" y="5677553"/>
                  <a:pt x="5221341" y="5696107"/>
                  <a:pt x="5197447" y="5696165"/>
                </a:cubicBezTo>
                <a:cubicBezTo>
                  <a:pt x="5116717" y="5704010"/>
                  <a:pt x="5004225" y="5700793"/>
                  <a:pt x="4919353" y="5701717"/>
                </a:cubicBezTo>
                <a:cubicBezTo>
                  <a:pt x="4842309" y="5701715"/>
                  <a:pt x="4868491" y="5706902"/>
                  <a:pt x="4791447" y="5706900"/>
                </a:cubicBezTo>
                <a:lnTo>
                  <a:pt x="4699053" y="5712461"/>
                </a:lnTo>
                <a:cubicBezTo>
                  <a:pt x="4657957" y="5716460"/>
                  <a:pt x="4635373" y="5718686"/>
                  <a:pt x="4604637" y="5720547"/>
                </a:cubicBezTo>
                <a:lnTo>
                  <a:pt x="4514629" y="5723630"/>
                </a:lnTo>
                <a:cubicBezTo>
                  <a:pt x="4506183" y="5722925"/>
                  <a:pt x="4488711" y="5716017"/>
                  <a:pt x="4478971" y="5715222"/>
                </a:cubicBezTo>
                <a:lnTo>
                  <a:pt x="4400563" y="5711696"/>
                </a:lnTo>
                <a:lnTo>
                  <a:pt x="4362273" y="5704051"/>
                </a:lnTo>
                <a:lnTo>
                  <a:pt x="3792339" y="5704894"/>
                </a:lnTo>
                <a:lnTo>
                  <a:pt x="51089" y="5709535"/>
                </a:lnTo>
                <a:cubicBezTo>
                  <a:pt x="25809" y="5709463"/>
                  <a:pt x="5334" y="5689231"/>
                  <a:pt x="5270" y="5664249"/>
                </a:cubicBezTo>
                <a:cubicBezTo>
                  <a:pt x="5106" y="5635978"/>
                  <a:pt x="4946" y="5605907"/>
                  <a:pt x="4789" y="5574111"/>
                </a:cubicBezTo>
                <a:lnTo>
                  <a:pt x="4747" y="5565117"/>
                </a:lnTo>
                <a:lnTo>
                  <a:pt x="1769" y="5565121"/>
                </a:lnTo>
                <a:lnTo>
                  <a:pt x="1769" y="4936713"/>
                </a:lnTo>
                <a:lnTo>
                  <a:pt x="1769" y="4936713"/>
                </a:lnTo>
                <a:lnTo>
                  <a:pt x="1769" y="4549552"/>
                </a:lnTo>
                <a:lnTo>
                  <a:pt x="1405" y="4353163"/>
                </a:lnTo>
                <a:cubicBezTo>
                  <a:pt x="844" y="4013831"/>
                  <a:pt x="409" y="3637517"/>
                  <a:pt x="102" y="3240940"/>
                </a:cubicBezTo>
                <a:lnTo>
                  <a:pt x="0" y="3085255"/>
                </a:lnTo>
                <a:lnTo>
                  <a:pt x="1768" y="3085255"/>
                </a:lnTo>
                <a:lnTo>
                  <a:pt x="1768" y="57048"/>
                </a:lnTo>
                <a:cubicBezTo>
                  <a:pt x="1831" y="34144"/>
                  <a:pt x="19712" y="15589"/>
                  <a:pt x="41790" y="15531"/>
                </a:cubicBezTo>
                <a:cubicBezTo>
                  <a:pt x="45679" y="15511"/>
                  <a:pt x="49568" y="15490"/>
                  <a:pt x="53457" y="15470"/>
                </a:cubicBezTo>
                <a:lnTo>
                  <a:pt x="53472" y="9984"/>
                </a:lnTo>
                <a:lnTo>
                  <a:pt x="512365" y="9984"/>
                </a:lnTo>
                <a:lnTo>
                  <a:pt x="583498" y="15421"/>
                </a:lnTo>
                <a:cubicBezTo>
                  <a:pt x="613258" y="15800"/>
                  <a:pt x="633862" y="11431"/>
                  <a:pt x="663623" y="11810"/>
                </a:cubicBezTo>
                <a:cubicBezTo>
                  <a:pt x="671427" y="12515"/>
                  <a:pt x="682645" y="22239"/>
                  <a:pt x="691645" y="230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2BED0-8EAE-ED4E-AA05-0E9E33D2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6850937" y="799261"/>
            <a:ext cx="4325877" cy="243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6F090-AB48-B849-883D-0D881977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">
            <a:off x="6739116" y="3564695"/>
            <a:ext cx="4325877" cy="242249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31E338-59AA-416E-BED5-22A36158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CAD7AD0-091A-4338-9B2B-624D4ED4D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F486B1-FBA2-4362-8813-0E29396D6C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8DCDAD-AAB5-4B8D-9B95-FC849AFB5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4349FF-2AEB-4036-8642-F3E8849A6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2758D39-FDC0-4141-909B-5AC5A4927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799011">
            <a:off x="11052453" y="5489519"/>
            <a:ext cx="444795" cy="1557719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81286-0633-EF43-96AC-90FBA21C8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0067" y="255010"/>
            <a:ext cx="5576133" cy="2384778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 sz="4000" dirty="0">
                <a:highlight>
                  <a:srgbClr val="0000FF"/>
                </a:highlight>
              </a:rPr>
              <a:t>الأزرق</a:t>
            </a:r>
            <a:r>
              <a:rPr lang="en-US" sz="4000" dirty="0">
                <a:highlight>
                  <a:srgbClr val="0000FF"/>
                </a:highlight>
              </a:rPr>
              <a:t> </a:t>
            </a:r>
            <a:r>
              <a:rPr lang="en-US" sz="4000" dirty="0" err="1">
                <a:highlight>
                  <a:srgbClr val="0000FF"/>
                </a:highlight>
              </a:rPr>
              <a:t>Blau</a:t>
            </a:r>
            <a:r>
              <a:rPr lang="en-US" sz="4000" dirty="0">
                <a:highlight>
                  <a:srgbClr val="0000FF"/>
                </a:highlight>
              </a:rPr>
              <a:t>/ </a:t>
            </a:r>
            <a:r>
              <a:rPr lang="en-US" sz="4000" dirty="0" err="1">
                <a:highlight>
                  <a:srgbClr val="0000FF"/>
                </a:highlight>
              </a:rPr>
              <a:t>Azrak</a:t>
            </a:r>
            <a:r>
              <a:rPr lang="en-US" sz="4000" dirty="0">
                <a:highlight>
                  <a:srgbClr val="0000FF"/>
                </a:highlight>
              </a:rPr>
              <a:t>  </a:t>
            </a:r>
            <a:endParaRPr lang="en-DE" sz="4000" dirty="0">
              <a:highlight>
                <a:srgbClr val="0000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1C995-18C0-4649-9F55-403D0331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167" y="2078856"/>
            <a:ext cx="34925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6A413-261B-0640-9542-A545A021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621" y="238706"/>
            <a:ext cx="2957473" cy="1464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617A4-093C-AF44-9F68-4DB8EC4A2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713" y="3555087"/>
            <a:ext cx="2228719" cy="1669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7C986-B72F-8F4C-A803-19F740E6000C}"/>
              </a:ext>
            </a:extLst>
          </p:cNvPr>
          <p:cNvSpPr txBox="1"/>
          <p:nvPr/>
        </p:nvSpPr>
        <p:spPr>
          <a:xfrm>
            <a:off x="6997066" y="4492745"/>
            <a:ext cx="4629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000" dirty="0"/>
              <a:t>البحر لونهُ أزرق</a:t>
            </a:r>
            <a:endParaRPr lang="en-US" sz="2000" dirty="0"/>
          </a:p>
          <a:p>
            <a:pPr algn="r" rtl="1"/>
            <a:r>
              <a:rPr lang="en-US" sz="2000" dirty="0"/>
              <a:t>Das Meer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blau</a:t>
            </a:r>
            <a:endParaRPr lang="en-US" sz="2000" dirty="0"/>
          </a:p>
          <a:p>
            <a:pPr algn="r" rtl="1"/>
            <a:r>
              <a:rPr lang="en-US" sz="2000" dirty="0"/>
              <a:t>Al-ba7er </a:t>
            </a:r>
            <a:r>
              <a:rPr lang="en-US" sz="2000" dirty="0" err="1"/>
              <a:t>lawno</a:t>
            </a:r>
            <a:r>
              <a:rPr lang="en-US" sz="2000" dirty="0"/>
              <a:t> </a:t>
            </a:r>
            <a:r>
              <a:rPr lang="en-US" sz="2000" dirty="0" err="1"/>
              <a:t>azraak</a:t>
            </a:r>
            <a:endParaRPr lang="ar-SA" sz="2000" dirty="0"/>
          </a:p>
          <a:p>
            <a:endParaRPr lang="en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2FE1A-66B1-D143-AE6A-0285FC2F934A}"/>
              </a:ext>
            </a:extLst>
          </p:cNvPr>
          <p:cNvSpPr txBox="1"/>
          <p:nvPr/>
        </p:nvSpPr>
        <p:spPr>
          <a:xfrm>
            <a:off x="-181072" y="1917467"/>
            <a:ext cx="466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/>
              <a:t>السماء لونها أزرق</a:t>
            </a:r>
            <a:endParaRPr lang="en-US" sz="2400" dirty="0"/>
          </a:p>
          <a:p>
            <a:pPr algn="r" rtl="1"/>
            <a:r>
              <a:rPr lang="en-US" sz="2400" dirty="0"/>
              <a:t>Der Himmel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blau</a:t>
            </a:r>
            <a:endParaRPr lang="en-US" sz="2400" dirty="0"/>
          </a:p>
          <a:p>
            <a:pPr algn="r" rtl="1"/>
            <a:r>
              <a:rPr lang="en-US" sz="2400" dirty="0"/>
              <a:t>A—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lawnha</a:t>
            </a:r>
            <a:r>
              <a:rPr lang="en-US" sz="2400" dirty="0"/>
              <a:t> </a:t>
            </a:r>
            <a:r>
              <a:rPr lang="en-US" sz="2400" dirty="0" err="1"/>
              <a:t>azrak</a:t>
            </a:r>
            <a:endParaRPr lang="ar-SA" sz="2400" dirty="0"/>
          </a:p>
          <a:p>
            <a:pPr algn="r" rtl="1"/>
            <a:endParaRPr lang="en-DE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C0EBB-CBF4-4C42-85A0-AF0CA56F53DD}"/>
              </a:ext>
            </a:extLst>
          </p:cNvPr>
          <p:cNvSpPr txBox="1"/>
          <p:nvPr/>
        </p:nvSpPr>
        <p:spPr>
          <a:xfrm>
            <a:off x="1377621" y="5292436"/>
            <a:ext cx="3413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dirty="0"/>
              <a:t>الماء لونهُ أزرق</a:t>
            </a:r>
            <a:endParaRPr lang="en-DE" sz="2400" dirty="0"/>
          </a:p>
          <a:p>
            <a:pPr algn="r" rtl="1"/>
            <a:r>
              <a:rPr lang="en-DE" sz="2400" dirty="0"/>
              <a:t>Das Wasser ist blau</a:t>
            </a:r>
          </a:p>
          <a:p>
            <a:pPr algn="r" rtl="1"/>
            <a:r>
              <a:rPr lang="en-DE" sz="2400" dirty="0"/>
              <a:t>Al-maa lawnha azrak</a:t>
            </a:r>
          </a:p>
        </p:txBody>
      </p:sp>
    </p:spTree>
    <p:extLst>
      <p:ext uri="{BB962C8B-B14F-4D97-AF65-F5344CB8AC3E}">
        <p14:creationId xmlns:p14="http://schemas.microsoft.com/office/powerpoint/2010/main" val="173414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E3899-3D45-924B-A55A-50818B02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309" y="1492747"/>
            <a:ext cx="7942261" cy="4873625"/>
          </a:xfrm>
        </p:spPr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 dirty="0"/>
              <a:t>الحليب لونه أبيض</a:t>
            </a:r>
            <a:endParaRPr lang="en-US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Das Milch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weiß</a:t>
            </a:r>
            <a:r>
              <a:rPr lang="en-US" dirty="0"/>
              <a:t>/Al-7aleeb </a:t>
            </a:r>
            <a:r>
              <a:rPr lang="en-US" dirty="0" err="1"/>
              <a:t>lawno</a:t>
            </a:r>
            <a:r>
              <a:rPr lang="en-US" dirty="0"/>
              <a:t> </a:t>
            </a:r>
            <a:r>
              <a:rPr lang="en-US" dirty="0" err="1"/>
              <a:t>abyad</a:t>
            </a:r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 dirty="0"/>
              <a:t>اللّبن لونه أبيض</a:t>
            </a:r>
            <a:endParaRPr lang="en-US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Youghurt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weiß</a:t>
            </a:r>
            <a:r>
              <a:rPr lang="en-US" dirty="0"/>
              <a:t>/ Al-</a:t>
            </a:r>
            <a:r>
              <a:rPr lang="en-US" dirty="0" err="1"/>
              <a:t>laban</a:t>
            </a:r>
            <a:r>
              <a:rPr lang="en-US" dirty="0"/>
              <a:t> </a:t>
            </a:r>
            <a:r>
              <a:rPr lang="en-US" dirty="0" err="1"/>
              <a:t>lawno</a:t>
            </a:r>
            <a:r>
              <a:rPr lang="en-US" dirty="0"/>
              <a:t> </a:t>
            </a:r>
            <a:r>
              <a:rPr lang="en-US" dirty="0" err="1"/>
              <a:t>abyad</a:t>
            </a:r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 dirty="0"/>
              <a:t>الورقة لونها أبيض</a:t>
            </a:r>
            <a:endParaRPr lang="en-US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Das Papier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weiß</a:t>
            </a:r>
            <a:r>
              <a:rPr lang="en-US" dirty="0"/>
              <a:t>/ al-</a:t>
            </a:r>
            <a:r>
              <a:rPr lang="en-US" dirty="0" err="1"/>
              <a:t>waraka</a:t>
            </a:r>
            <a:r>
              <a:rPr lang="en-US" dirty="0"/>
              <a:t> </a:t>
            </a:r>
            <a:r>
              <a:rPr lang="en-US" dirty="0" err="1"/>
              <a:t>lawnha</a:t>
            </a:r>
            <a:r>
              <a:rPr lang="en-US" dirty="0"/>
              <a:t> </a:t>
            </a:r>
            <a:r>
              <a:rPr lang="en-US" dirty="0" err="1"/>
              <a:t>abyad</a:t>
            </a:r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 dirty="0"/>
              <a:t>الحائط لونه أبيض</a:t>
            </a:r>
            <a:endParaRPr lang="en-US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Die Wand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weiß</a:t>
            </a:r>
            <a:r>
              <a:rPr lang="en-US" dirty="0"/>
              <a:t>/ al-7aet </a:t>
            </a:r>
            <a:r>
              <a:rPr lang="en-US" dirty="0" err="1"/>
              <a:t>lawno</a:t>
            </a:r>
            <a:r>
              <a:rPr lang="en-US" dirty="0"/>
              <a:t> </a:t>
            </a:r>
            <a:r>
              <a:rPr lang="en-US" dirty="0" err="1"/>
              <a:t>abyad</a:t>
            </a:r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D1428-D53A-8C48-B10B-1869C7C30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5855" y="491628"/>
            <a:ext cx="7041715" cy="1378736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 sz="4000" dirty="0"/>
              <a:t>الأبيض</a:t>
            </a:r>
            <a:r>
              <a:rPr lang="en-US" sz="4000" dirty="0"/>
              <a:t>Al-</a:t>
            </a:r>
            <a:r>
              <a:rPr lang="en-US" sz="4000" dirty="0" err="1"/>
              <a:t>abyad</a:t>
            </a:r>
            <a:r>
              <a:rPr lang="en-US" sz="4000" dirty="0"/>
              <a:t>/</a:t>
            </a:r>
            <a:r>
              <a:rPr lang="en-US" sz="4000" dirty="0" err="1"/>
              <a:t>Weiß</a:t>
            </a:r>
            <a:r>
              <a:rPr lang="en-US" sz="4000" dirty="0"/>
              <a:t> </a:t>
            </a:r>
            <a:endParaRPr lang="en-DE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698BD-6130-4C4A-AEF3-F66AFCEA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4" y="173599"/>
            <a:ext cx="1466048" cy="2223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7F1FD-23C0-7645-8F98-D2F2DB8C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2160872" y="374754"/>
            <a:ext cx="2785882" cy="1729982"/>
          </a:xfrm>
          <a:prstGeom prst="rect">
            <a:avLst/>
          </a:prstGeom>
        </p:spPr>
      </p:pic>
      <p:pic>
        <p:nvPicPr>
          <p:cNvPr id="9" name="Picture 8" descr="A picture containing binding, document&#10;&#10;Description automatically generated">
            <a:extLst>
              <a:ext uri="{FF2B5EF4-FFF2-40B4-BE49-F238E27FC236}">
                <a16:creationId xmlns:a16="http://schemas.microsoft.com/office/drawing/2014/main" id="{805DF511-7B7B-5C48-A847-FC2F60682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5963" y="2870991"/>
            <a:ext cx="2854564" cy="2117135"/>
          </a:xfrm>
          <a:prstGeom prst="rect">
            <a:avLst/>
          </a:prstGeom>
        </p:spPr>
      </p:pic>
      <p:pic>
        <p:nvPicPr>
          <p:cNvPr id="11" name="Picture 10" descr="A white brick wall&#10;&#10;Description automatically generated">
            <a:extLst>
              <a:ext uri="{FF2B5EF4-FFF2-40B4-BE49-F238E27FC236}">
                <a16:creationId xmlns:a16="http://schemas.microsoft.com/office/drawing/2014/main" id="{366E9F08-8760-154A-AFEC-3D29D8ED2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6945" y="5058490"/>
            <a:ext cx="2454206" cy="16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4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DE47B-1E9E-F140-86A3-E2B1493C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9711" y="496461"/>
            <a:ext cx="6150558" cy="487362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 sz="4000" dirty="0">
                <a:solidFill>
                  <a:schemeClr val="bg1"/>
                </a:solidFill>
                <a:highlight>
                  <a:srgbClr val="000000"/>
                </a:highlight>
              </a:rPr>
              <a:t>الأسود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Schawrz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Aswad </a:t>
            </a:r>
            <a:endParaRPr lang="ar-SA" sz="4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 sz="2800" dirty="0"/>
              <a:t>اللّيل لونه أسود</a:t>
            </a:r>
            <a:endParaRPr lang="en-US" sz="2800" dirty="0"/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800" dirty="0"/>
              <a:t>Die Nacht </a:t>
            </a:r>
            <a:r>
              <a:rPr lang="en-US" sz="2800" dirty="0" err="1"/>
              <a:t>ist</a:t>
            </a:r>
            <a:r>
              <a:rPr lang="en-US" sz="2800" dirty="0"/>
              <a:t> schwarz/ </a:t>
            </a: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800" dirty="0"/>
              <a:t>al-</a:t>
            </a:r>
            <a:r>
              <a:rPr lang="en-US" sz="2800" dirty="0" err="1"/>
              <a:t>layl</a:t>
            </a:r>
            <a:r>
              <a:rPr lang="en-US" sz="2800" dirty="0"/>
              <a:t> </a:t>
            </a:r>
            <a:r>
              <a:rPr lang="en-US" sz="2800" dirty="0" err="1"/>
              <a:t>lawno</a:t>
            </a:r>
            <a:r>
              <a:rPr lang="en-US" sz="2800" dirty="0"/>
              <a:t> </a:t>
            </a:r>
            <a:r>
              <a:rPr lang="en-US" sz="2800" dirty="0" err="1"/>
              <a:t>aswad</a:t>
            </a:r>
            <a:r>
              <a:rPr lang="en-US" sz="2800" dirty="0"/>
              <a:t> </a:t>
            </a:r>
            <a:endParaRPr lang="ar-S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69FF6-3D96-8A4E-8D99-127A9DBCF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776" y="139102"/>
            <a:ext cx="2525806" cy="3211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36D56-E002-204E-AF78-5F9BA7313EFB}"/>
              </a:ext>
            </a:extLst>
          </p:cNvPr>
          <p:cNvSpPr txBox="1"/>
          <p:nvPr/>
        </p:nvSpPr>
        <p:spPr>
          <a:xfrm>
            <a:off x="7412902" y="2933273"/>
            <a:ext cx="4177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dirty="0"/>
              <a:t>النظارة لونها أسود</a:t>
            </a:r>
            <a:endParaRPr lang="en-US" sz="2400" dirty="0"/>
          </a:p>
          <a:p>
            <a:pPr algn="r" rtl="1"/>
            <a:r>
              <a:rPr lang="en-US" sz="2400" dirty="0"/>
              <a:t>Die Brille </a:t>
            </a:r>
            <a:r>
              <a:rPr lang="en-US" sz="2400" dirty="0" err="1"/>
              <a:t>ist</a:t>
            </a:r>
            <a:r>
              <a:rPr lang="en-US" sz="2400" dirty="0"/>
              <a:t> Schwarz</a:t>
            </a:r>
          </a:p>
          <a:p>
            <a:pPr algn="r" rtl="1"/>
            <a:r>
              <a:rPr lang="en-US" sz="2400" dirty="0"/>
              <a:t>Al-</a:t>
            </a:r>
            <a:r>
              <a:rPr lang="en-US" sz="2400" dirty="0" err="1"/>
              <a:t>naddara</a:t>
            </a:r>
            <a:r>
              <a:rPr lang="en-US" sz="2400" dirty="0"/>
              <a:t> </a:t>
            </a:r>
            <a:r>
              <a:rPr lang="en-US" sz="2400" dirty="0" err="1"/>
              <a:t>lawnha</a:t>
            </a:r>
            <a:r>
              <a:rPr lang="en-US" sz="2400" dirty="0"/>
              <a:t> Aswad</a:t>
            </a:r>
            <a:endParaRPr lang="ar-SA" sz="2400" dirty="0"/>
          </a:p>
          <a:p>
            <a:pPr algn="r" rtl="1"/>
            <a:endParaRPr lang="en-DE" sz="2400" dirty="0"/>
          </a:p>
        </p:txBody>
      </p:sp>
      <p:pic>
        <p:nvPicPr>
          <p:cNvPr id="7" name="Picture 6" descr="A picture containing outdoor, night sky, nature, distance&#10;&#10;Description automatically generated">
            <a:extLst>
              <a:ext uri="{FF2B5EF4-FFF2-40B4-BE49-F238E27FC236}">
                <a16:creationId xmlns:a16="http://schemas.microsoft.com/office/drawing/2014/main" id="{9EBADCBF-121D-3D48-9579-5B50EF7B2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38170" y="3524684"/>
            <a:ext cx="3405776" cy="19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2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A1BE7-472C-B940-A6F6-10F118A0A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2969" y="323175"/>
            <a:ext cx="4613031" cy="2376840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 sz="4000" dirty="0">
                <a:solidFill>
                  <a:schemeClr val="bg1"/>
                </a:solidFill>
                <a:highlight>
                  <a:srgbClr val="800000"/>
                </a:highlight>
              </a:rPr>
              <a:t>البني</a:t>
            </a:r>
            <a:r>
              <a:rPr lang="en-US" sz="4000" dirty="0" err="1">
                <a:solidFill>
                  <a:schemeClr val="bg1"/>
                </a:solidFill>
                <a:highlight>
                  <a:srgbClr val="800000"/>
                </a:highlight>
              </a:rPr>
              <a:t>Bunni</a:t>
            </a:r>
            <a:r>
              <a:rPr lang="en-US" sz="4000" dirty="0">
                <a:solidFill>
                  <a:schemeClr val="bg1"/>
                </a:solidFill>
                <a:highlight>
                  <a:srgbClr val="800000"/>
                </a:highlight>
              </a:rPr>
              <a:t>/ Braun </a:t>
            </a:r>
            <a:endParaRPr lang="ar-SA" sz="40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128DB-E888-004F-8C2D-2B070EE3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256" y="837905"/>
            <a:ext cx="3429000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BA6C6-D995-8C43-8F23-469266E3F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84" y="2024386"/>
            <a:ext cx="3810000" cy="213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F548BD-49C5-FA43-9223-976D1992322C}"/>
              </a:ext>
            </a:extLst>
          </p:cNvPr>
          <p:cNvSpPr txBox="1"/>
          <p:nvPr/>
        </p:nvSpPr>
        <p:spPr>
          <a:xfrm>
            <a:off x="6678048" y="3429000"/>
            <a:ext cx="35830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dirty="0"/>
              <a:t>الجمل لونه بنّي</a:t>
            </a:r>
            <a:endParaRPr lang="en-US" sz="2400" dirty="0"/>
          </a:p>
          <a:p>
            <a:pPr algn="r" rtl="1"/>
            <a:r>
              <a:rPr lang="en-US" sz="2400" dirty="0"/>
              <a:t>Das Kamel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braun</a:t>
            </a:r>
            <a:endParaRPr lang="en-US" sz="2400" dirty="0"/>
          </a:p>
          <a:p>
            <a:pPr algn="r" rtl="1"/>
            <a:r>
              <a:rPr lang="en-US" sz="2400" dirty="0"/>
              <a:t>Al-</a:t>
            </a:r>
            <a:r>
              <a:rPr lang="en-US" sz="2400" dirty="0" err="1"/>
              <a:t>jamal</a:t>
            </a:r>
            <a:r>
              <a:rPr lang="en-US" sz="2400" dirty="0"/>
              <a:t> </a:t>
            </a:r>
            <a:r>
              <a:rPr lang="en-US" sz="2400" dirty="0" err="1"/>
              <a:t>lawno</a:t>
            </a:r>
            <a:r>
              <a:rPr lang="en-US" sz="2400" dirty="0"/>
              <a:t> </a:t>
            </a:r>
            <a:r>
              <a:rPr lang="en-US" sz="2400" dirty="0" err="1"/>
              <a:t>bunni</a:t>
            </a:r>
            <a:endParaRPr lang="ar-SA" sz="2400" dirty="0"/>
          </a:p>
          <a:p>
            <a:pPr algn="r" rtl="1"/>
            <a:endParaRPr lang="en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CF4-56BA-D545-BFCA-55C200DF0A82}"/>
              </a:ext>
            </a:extLst>
          </p:cNvPr>
          <p:cNvSpPr txBox="1"/>
          <p:nvPr/>
        </p:nvSpPr>
        <p:spPr>
          <a:xfrm>
            <a:off x="1660507" y="4401226"/>
            <a:ext cx="3667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dirty="0"/>
              <a:t>الرّمل لونه بنّي</a:t>
            </a:r>
            <a:endParaRPr lang="en-US" sz="2400" dirty="0"/>
          </a:p>
          <a:p>
            <a:pPr algn="r" rtl="1"/>
            <a:r>
              <a:rPr lang="en-US" sz="2400" dirty="0"/>
              <a:t>Der Sand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braun</a:t>
            </a:r>
            <a:endParaRPr lang="en-US" sz="2400" dirty="0"/>
          </a:p>
          <a:p>
            <a:pPr algn="r" rtl="1"/>
            <a:r>
              <a:rPr lang="en-US" sz="2400" dirty="0"/>
              <a:t>Al-</a:t>
            </a:r>
            <a:r>
              <a:rPr lang="en-US" sz="2400" dirty="0" err="1"/>
              <a:t>ramel</a:t>
            </a:r>
            <a:r>
              <a:rPr lang="en-US" sz="2400" dirty="0"/>
              <a:t> </a:t>
            </a:r>
            <a:r>
              <a:rPr lang="en-US" sz="2400" dirty="0" err="1"/>
              <a:t>lawno</a:t>
            </a:r>
            <a:r>
              <a:rPr lang="en-US" sz="2400" dirty="0"/>
              <a:t> </a:t>
            </a:r>
            <a:r>
              <a:rPr lang="en-US" sz="2400" dirty="0" err="1"/>
              <a:t>bunni</a:t>
            </a:r>
            <a:endParaRPr lang="ar-SA" sz="2400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16725588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AnalogousFromRegularSeed_2SEEDS">
      <a:dk1>
        <a:srgbClr val="000000"/>
      </a:dk1>
      <a:lt1>
        <a:srgbClr val="FFFFFF"/>
      </a:lt1>
      <a:dk2>
        <a:srgbClr val="1B3029"/>
      </a:dk2>
      <a:lt2>
        <a:srgbClr val="F0F2F3"/>
      </a:lt2>
      <a:accent1>
        <a:srgbClr val="D57A17"/>
      </a:accent1>
      <a:accent2>
        <a:srgbClr val="E73D29"/>
      </a:accent2>
      <a:accent3>
        <a:srgbClr val="AEA51F"/>
      </a:accent3>
      <a:accent4>
        <a:srgbClr val="14B3B4"/>
      </a:accent4>
      <a:accent5>
        <a:srgbClr val="2996E7"/>
      </a:accent5>
      <a:accent6>
        <a:srgbClr val="2C47D9"/>
      </a:accent6>
      <a:hlink>
        <a:srgbClr val="3F7CBF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411</Words>
  <Application>Microsoft Macintosh PowerPoint</Application>
  <PresentationFormat>Widescreen</PresentationFormat>
  <Paragraphs>102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Consolas</vt:lpstr>
      <vt:lpstr>Franklin Gothic Heavy</vt:lpstr>
      <vt:lpstr>StreetscapeVTI</vt:lpstr>
      <vt:lpstr>الألوان Al-alwan Farben</vt:lpstr>
      <vt:lpstr>PowerPoint Presentation</vt:lpstr>
      <vt:lpstr>PowerPoint Presentation</vt:lpstr>
      <vt:lpstr>الأصفر</vt:lpstr>
      <vt:lpstr>الطعام atta3am/ das Essen</vt:lpstr>
      <vt:lpstr>PowerPoint Presentation</vt:lpstr>
      <vt:lpstr>PowerPoint Presentation</vt:lpstr>
      <vt:lpstr>PowerPoint Presentation</vt:lpstr>
      <vt:lpstr>PowerPoint Presentation</vt:lpstr>
      <vt:lpstr>برتقاليBortokali/ Orange </vt:lpstr>
      <vt:lpstr>بنفسجي  Banafsajy/ Violett  </vt:lpstr>
      <vt:lpstr>Gesichtteile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الألوان</dc:title>
  <dc:creator>Microsoft Office User</dc:creator>
  <cp:lastModifiedBy>Microsoft Office User</cp:lastModifiedBy>
  <cp:revision>36</cp:revision>
  <dcterms:created xsi:type="dcterms:W3CDTF">2021-10-11T08:03:33Z</dcterms:created>
  <dcterms:modified xsi:type="dcterms:W3CDTF">2022-07-13T09:27:30Z</dcterms:modified>
</cp:coreProperties>
</file>